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0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3C7AF6-3A20-4EFD-9F69-B4FC17B02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Taller de soluciones móviles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55FD19-7026-4BEB-BA14-8EE214798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PE" dirty="0"/>
              <a:t>Ing. Silvia M. Rodriguez Paredes</a:t>
            </a:r>
          </a:p>
          <a:p>
            <a:pPr algn="r"/>
            <a:r>
              <a:rPr lang="es-PE" dirty="0"/>
              <a:t>silviamarp@gmail.com</a:t>
            </a:r>
          </a:p>
        </p:txBody>
      </p:sp>
    </p:spTree>
    <p:extLst>
      <p:ext uri="{BB962C8B-B14F-4D97-AF65-F5344CB8AC3E}">
        <p14:creationId xmlns:p14="http://schemas.microsoft.com/office/powerpoint/2010/main" val="392295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2909332"/>
            <a:ext cx="8915399" cy="1868049"/>
          </a:xfrm>
        </p:spPr>
        <p:txBody>
          <a:bodyPr>
            <a:normAutofit fontScale="90000"/>
          </a:bodyPr>
          <a:lstStyle/>
          <a:p>
            <a:br>
              <a:rPr lang="es-PE" dirty="0"/>
            </a:br>
            <a:r>
              <a:rPr lang="es-PE" dirty="0"/>
              <a:t>Descubrir las necesidades y</a:t>
            </a:r>
            <a:br>
              <a:rPr lang="es-PE" dirty="0"/>
            </a:br>
            <a:r>
              <a:rPr lang="es-PE" dirty="0"/>
              <a:t>problemas del mercado</a:t>
            </a:r>
          </a:p>
        </p:txBody>
      </p:sp>
    </p:spTree>
    <p:extLst>
      <p:ext uri="{BB962C8B-B14F-4D97-AF65-F5344CB8AC3E}">
        <p14:creationId xmlns:p14="http://schemas.microsoft.com/office/powerpoint/2010/main" val="346192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18" y="804582"/>
            <a:ext cx="99345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0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845" y="748552"/>
            <a:ext cx="9691668" cy="566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2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Identificar nicho de mercado</a:t>
            </a:r>
            <a:endParaRPr lang="es-PE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272" y="1904999"/>
            <a:ext cx="7825609" cy="43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5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490" y="524435"/>
            <a:ext cx="10467906" cy="54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3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1291" y="287933"/>
            <a:ext cx="6268686" cy="640445"/>
          </a:xfrm>
        </p:spPr>
        <p:txBody>
          <a:bodyPr/>
          <a:lstStyle/>
          <a:p>
            <a:r>
              <a:rPr lang="es-PE" dirty="0"/>
              <a:t>Analiza la competencia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874" y="1224214"/>
            <a:ext cx="10172141" cy="532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8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¿Y cómo analizo?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837" y="1775012"/>
            <a:ext cx="9707119" cy="41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73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Actúa rápido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659" y="1905000"/>
            <a:ext cx="8740682" cy="450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263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</TotalTime>
  <Words>30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Taller de soluciones móviles</vt:lpstr>
      <vt:lpstr> Descubrir las necesidades y problemas del mercado</vt:lpstr>
      <vt:lpstr>PowerPoint Presentation</vt:lpstr>
      <vt:lpstr>PowerPoint Presentation</vt:lpstr>
      <vt:lpstr>Identificar nicho de mercado</vt:lpstr>
      <vt:lpstr>PowerPoint Presentation</vt:lpstr>
      <vt:lpstr>Analiza la competencia</vt:lpstr>
      <vt:lpstr>¿Y cómo analizo?</vt:lpstr>
      <vt:lpstr>Actúa rápido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Descubrir las necesidades y problemas del mercado</dc:title>
  <dc:creator>UAP</dc:creator>
  <cp:lastModifiedBy>silvia rodriguez paredes</cp:lastModifiedBy>
  <cp:revision>6</cp:revision>
  <dcterms:created xsi:type="dcterms:W3CDTF">2018-03-06T20:54:10Z</dcterms:created>
  <dcterms:modified xsi:type="dcterms:W3CDTF">2018-03-12T19:54:36Z</dcterms:modified>
</cp:coreProperties>
</file>