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1096" y="3807912"/>
            <a:ext cx="9725915" cy="743468"/>
          </a:xfrm>
        </p:spPr>
        <p:txBody>
          <a:bodyPr>
            <a:normAutofit/>
          </a:bodyPr>
          <a:lstStyle/>
          <a:p>
            <a:pPr algn="ctr"/>
            <a:r>
              <a:rPr lang="es-PE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del espacio de trabajo</a:t>
            </a:r>
            <a:endParaRPr lang="es-PE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80541" y="5441259"/>
            <a:ext cx="3976470" cy="1126283"/>
          </a:xfrm>
        </p:spPr>
        <p:txBody>
          <a:bodyPr/>
          <a:lstStyle/>
          <a:p>
            <a:r>
              <a:rPr lang="es-PE" dirty="0" smtClean="0"/>
              <a:t>Ing. Silvia M. Rodríguez Paredes</a:t>
            </a: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41612" y="1051143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Taller de soluciones móviles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20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21" y="1478071"/>
            <a:ext cx="5172144" cy="1280890"/>
          </a:xfr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PE" dirty="0"/>
              <a:t>https://nodejs.org/es/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598" y="792956"/>
            <a:ext cx="6819402" cy="60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0634" y="248330"/>
            <a:ext cx="8911687" cy="1280890"/>
          </a:xfrm>
        </p:spPr>
        <p:txBody>
          <a:bodyPr/>
          <a:lstStyle/>
          <a:p>
            <a:r>
              <a:rPr lang="es-P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</a:t>
            </a:r>
            <a:r>
              <a:rPr lang="es-P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es-P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410" y="1264555"/>
            <a:ext cx="8216851" cy="548013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09683" y="2167369"/>
            <a:ext cx="4725780" cy="1280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400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10866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5999" y="62182"/>
            <a:ext cx="8911687" cy="1280890"/>
          </a:xfrm>
        </p:spPr>
        <p:txBody>
          <a:bodyPr/>
          <a:lstStyle/>
          <a:p>
            <a:r>
              <a:rPr lang="es-PE" dirty="0"/>
              <a:t>https://cordova.apache.org/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1898" y="2255728"/>
            <a:ext cx="4049582" cy="3844447"/>
          </a:xfrm>
        </p:spPr>
        <p:txBody>
          <a:bodyPr/>
          <a:lstStyle/>
          <a:p>
            <a:r>
              <a:rPr lang="es-PE" dirty="0" smtClean="0"/>
              <a:t>1. Abrir Node.js </a:t>
            </a:r>
            <a:r>
              <a:rPr lang="es-PE" dirty="0" err="1" smtClean="0"/>
              <a:t>comand</a:t>
            </a:r>
            <a:r>
              <a:rPr lang="es-PE" dirty="0" smtClean="0"/>
              <a:t> </a:t>
            </a:r>
            <a:r>
              <a:rPr lang="es-PE" dirty="0" err="1" smtClean="0"/>
              <a:t>Promt</a:t>
            </a:r>
            <a:endParaRPr lang="es-PE" dirty="0" smtClean="0"/>
          </a:p>
          <a:p>
            <a:r>
              <a:rPr lang="es-PE" dirty="0" smtClean="0"/>
              <a:t>2. digitar:</a:t>
            </a:r>
          </a:p>
          <a:p>
            <a:pPr marL="0" indent="0">
              <a:buNone/>
            </a:pPr>
            <a:r>
              <a:rPr lang="es-PE" dirty="0" smtClean="0"/>
              <a:t>	</a:t>
            </a:r>
            <a:r>
              <a:rPr lang="es-P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s-P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-g </a:t>
            </a:r>
            <a:r>
              <a:rPr lang="es-P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cordova</a:t>
            </a:r>
            <a:endParaRPr lang="es-P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dirty="0" smtClean="0"/>
              <a:t>3. Validar que la instalación se realizo correctamente. Solicitar la versión instalada.</a:t>
            </a:r>
          </a:p>
          <a:p>
            <a:pPr marL="0" indent="0" algn="ctr">
              <a:buNone/>
            </a:pPr>
            <a:r>
              <a:rPr lang="es-PE" sz="2400" dirty="0"/>
              <a:t>	</a:t>
            </a:r>
            <a:r>
              <a:rPr lang="es-P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cordova</a:t>
            </a:r>
            <a:r>
              <a:rPr lang="es-P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-v</a:t>
            </a:r>
            <a:endParaRPr lang="es-P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937" y="1343072"/>
            <a:ext cx="7304623" cy="47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Instalar IONIC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517" y="1905000"/>
            <a:ext cx="4262525" cy="3777622"/>
          </a:xfrm>
        </p:spPr>
        <p:txBody>
          <a:bodyPr/>
          <a:lstStyle/>
          <a:p>
            <a:r>
              <a:rPr lang="es-PE" dirty="0" smtClean="0"/>
              <a:t>Ejecutar en </a:t>
            </a:r>
            <a:r>
              <a:rPr lang="es-PE" dirty="0" err="1" smtClean="0"/>
              <a:t>node</a:t>
            </a:r>
            <a:r>
              <a:rPr lang="es-PE" dirty="0" smtClean="0"/>
              <a:t> </a:t>
            </a:r>
            <a:r>
              <a:rPr lang="es-PE" dirty="0" err="1" smtClean="0"/>
              <a:t>js</a:t>
            </a:r>
            <a:r>
              <a:rPr lang="es-PE" dirty="0" smtClean="0"/>
              <a:t> </a:t>
            </a:r>
          </a:p>
          <a:p>
            <a:pPr marL="0" indent="0">
              <a:buNone/>
            </a:pPr>
            <a:r>
              <a:rPr lang="es-PE" sz="2800" dirty="0" smtClean="0"/>
              <a:t>	</a:t>
            </a:r>
            <a:r>
              <a:rPr lang="es-P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s-P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es-P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-g </a:t>
            </a:r>
            <a:r>
              <a:rPr lang="es-P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ionic</a:t>
            </a:r>
            <a:endParaRPr lang="es-PE" sz="2800" dirty="0" smtClean="0"/>
          </a:p>
          <a:p>
            <a:r>
              <a:rPr lang="es-PE" dirty="0" smtClean="0"/>
              <a:t>Validar que la instalación a sido satisfactoria.</a:t>
            </a:r>
          </a:p>
          <a:p>
            <a:pPr marL="0" indent="0">
              <a:buNone/>
            </a:pPr>
            <a:r>
              <a:rPr lang="es-P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P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ionic</a:t>
            </a:r>
            <a:r>
              <a:rPr lang="es-P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  <a:endParaRPr lang="es-PE" sz="2800" dirty="0"/>
          </a:p>
          <a:p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 algn="ctr">
              <a:buNone/>
            </a:pPr>
            <a:endParaRPr lang="es-P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035" y="1497994"/>
            <a:ext cx="7316780" cy="47650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944" y="1905090"/>
            <a:ext cx="9346280" cy="39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4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47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Configuración del espacio de trabajo</vt:lpstr>
      <vt:lpstr>https://nodejs.org/es/</vt:lpstr>
      <vt:lpstr>Visual Studio Code</vt:lpstr>
      <vt:lpstr>https://cordova.apache.org/</vt:lpstr>
      <vt:lpstr>Instalar IONIC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15</cp:revision>
  <dcterms:created xsi:type="dcterms:W3CDTF">2018-03-19T13:41:29Z</dcterms:created>
  <dcterms:modified xsi:type="dcterms:W3CDTF">2018-03-27T04:56:06Z</dcterms:modified>
</cp:coreProperties>
</file>