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64" r:id="rId8"/>
    <p:sldId id="257" r:id="rId9"/>
    <p:sldId id="270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9" r:id="rId21"/>
    <p:sldId id="280" r:id="rId22"/>
    <p:sldId id="281" r:id="rId23"/>
    <p:sldId id="284" r:id="rId24"/>
    <p:sldId id="28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Creación de aplicación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PE" dirty="0" smtClean="0"/>
              <a:t>Ing. Silvia M. Rodríguez Paredes</a:t>
            </a:r>
          </a:p>
          <a:p>
            <a:pPr algn="r"/>
            <a:r>
              <a:rPr lang="es-PE" dirty="0" smtClean="0"/>
              <a:t>silviamarp@Gmail.com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2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539" y="587828"/>
            <a:ext cx="5032517" cy="1159329"/>
          </a:xfrm>
        </p:spPr>
        <p:txBody>
          <a:bodyPr>
            <a:noAutofit/>
          </a:bodyPr>
          <a:lstStyle/>
          <a:p>
            <a:r>
              <a:rPr lang="es-P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module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7686" y="1600201"/>
            <a:ext cx="10858500" cy="52577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400" dirty="0" smtClean="0"/>
              <a:t>Se genera </a:t>
            </a:r>
            <a:r>
              <a:rPr lang="es-PE" sz="3400" dirty="0"/>
              <a:t>automáticamente al instalar las dependencias </a:t>
            </a:r>
            <a:r>
              <a:rPr lang="es-PE" sz="3400" dirty="0" err="1"/>
              <a:t>npm</a:t>
            </a:r>
            <a:r>
              <a:rPr lang="es-PE" sz="3400" dirty="0"/>
              <a:t> con “</a:t>
            </a:r>
            <a:r>
              <a:rPr lang="es-PE" sz="3400" dirty="0" err="1"/>
              <a:t>npm</a:t>
            </a:r>
            <a:r>
              <a:rPr lang="es-PE" sz="3400" dirty="0"/>
              <a:t> </a:t>
            </a:r>
            <a:r>
              <a:rPr lang="es-PE" sz="3400" dirty="0" err="1"/>
              <a:t>install</a:t>
            </a:r>
            <a:r>
              <a:rPr lang="es-PE" sz="3400" dirty="0"/>
              <a:t>”. Este comando explora el archivo </a:t>
            </a:r>
            <a:r>
              <a:rPr lang="es-PE" sz="3400" dirty="0" err="1"/>
              <a:t>package.json</a:t>
            </a:r>
            <a:r>
              <a:rPr lang="es-PE" sz="3400" dirty="0"/>
              <a:t> para todos los paquetes que necesitan ser instalados. </a:t>
            </a:r>
            <a:endParaRPr lang="es-PE" sz="3400" dirty="0" smtClean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s-PE" sz="3400" dirty="0" smtClean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PE" sz="3400" dirty="0" smtClean="0"/>
              <a:t>No se necesita modificar nada </a:t>
            </a:r>
            <a:r>
              <a:rPr lang="es-PE" sz="3400" dirty="0"/>
              <a:t>en esta carpeta. </a:t>
            </a:r>
          </a:p>
        </p:txBody>
      </p:sp>
    </p:spTree>
    <p:extLst>
      <p:ext uri="{BB962C8B-B14F-4D97-AF65-F5344CB8AC3E}">
        <p14:creationId xmlns:p14="http://schemas.microsoft.com/office/powerpoint/2010/main" val="29481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539" y="587828"/>
            <a:ext cx="6861318" cy="1159329"/>
          </a:xfrm>
        </p:spPr>
        <p:txBody>
          <a:bodyPr>
            <a:noAutofit/>
          </a:bodyPr>
          <a:lstStyle/>
          <a:p>
            <a:r>
              <a:rPr lang="es-P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7686" y="1600201"/>
            <a:ext cx="10858500" cy="52577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/>
              <a:t>Contiene el icono y la “</a:t>
            </a:r>
            <a:r>
              <a:rPr lang="es-PE" sz="3600" dirty="0" err="1"/>
              <a:t>splash</a:t>
            </a:r>
            <a:r>
              <a:rPr lang="es-PE" sz="3600" dirty="0"/>
              <a:t> </a:t>
            </a:r>
            <a:r>
              <a:rPr lang="es-PE" sz="3600" dirty="0" err="1"/>
              <a:t>screen</a:t>
            </a:r>
            <a:r>
              <a:rPr lang="es-PE" sz="3600" dirty="0"/>
              <a:t>” (pantalla de presentación) de la aplicación con la que después podremos crear automáticamente todas las imágenes en todos los tamaños necesarios para cada </a:t>
            </a:r>
            <a:r>
              <a:rPr lang="es-PE" sz="3600" dirty="0" smtClean="0"/>
              <a:t>plataforma. </a:t>
            </a:r>
          </a:p>
        </p:txBody>
      </p:sp>
    </p:spTree>
    <p:extLst>
      <p:ext uri="{BB962C8B-B14F-4D97-AF65-F5344CB8AC3E}">
        <p14:creationId xmlns:p14="http://schemas.microsoft.com/office/powerpoint/2010/main" val="12657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539" y="587828"/>
            <a:ext cx="6861318" cy="1159329"/>
          </a:xfrm>
        </p:spPr>
        <p:txBody>
          <a:bodyPr>
            <a:noAutofit/>
          </a:bodyPr>
          <a:lstStyle/>
          <a:p>
            <a:r>
              <a:rPr lang="es-P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7" y="1167492"/>
            <a:ext cx="11103429" cy="52577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/>
              <a:t>Esta es la carpeta más </a:t>
            </a:r>
            <a:r>
              <a:rPr lang="es-PE" sz="3600" dirty="0" smtClean="0"/>
              <a:t>importante, donde se realizaran la mayor parte de modificaciones. 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 smtClean="0"/>
              <a:t>Aquí se encuentran los </a:t>
            </a:r>
            <a:r>
              <a:rPr lang="es-PE" sz="3600" dirty="0"/>
              <a:t>archivos con el contenido de </a:t>
            </a:r>
            <a:r>
              <a:rPr lang="es-PE" sz="3600" dirty="0" smtClean="0"/>
              <a:t>la aplicación</a:t>
            </a:r>
            <a:r>
              <a:rPr lang="es-PE" sz="3600" dirty="0"/>
              <a:t>, donde </a:t>
            </a:r>
            <a:r>
              <a:rPr lang="es-PE" sz="3600" dirty="0" smtClean="0"/>
              <a:t>se definen las </a:t>
            </a:r>
            <a:r>
              <a:rPr lang="es-PE" sz="3600" dirty="0"/>
              <a:t>pantallas, el estilo y el comportamiento </a:t>
            </a:r>
            <a:r>
              <a:rPr lang="es-PE" sz="3600" dirty="0" smtClean="0"/>
              <a:t>de la app. </a:t>
            </a:r>
          </a:p>
        </p:txBody>
      </p:sp>
    </p:spTree>
    <p:extLst>
      <p:ext uri="{BB962C8B-B14F-4D97-AF65-F5344CB8AC3E}">
        <p14:creationId xmlns:p14="http://schemas.microsoft.com/office/powerpoint/2010/main" val="13703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587827"/>
            <a:ext cx="6861318" cy="783773"/>
          </a:xfrm>
        </p:spPr>
        <p:txBody>
          <a:bodyPr>
            <a:noAutofit/>
          </a:bodyPr>
          <a:lstStyle/>
          <a:p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7" y="1371600"/>
            <a:ext cx="11103429" cy="52577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/>
              <a:t>contiene la versión actual del código cada vez que </a:t>
            </a:r>
            <a:r>
              <a:rPr lang="es-PE" sz="3600" dirty="0" smtClean="0"/>
              <a:t>se realiza un cambio</a:t>
            </a:r>
            <a:r>
              <a:rPr lang="es-PE" sz="3600" dirty="0"/>
              <a:t>. </a:t>
            </a:r>
            <a:endParaRPr lang="es-PE" sz="3600" dirty="0" smtClean="0"/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4000" b="1" dirty="0" smtClean="0"/>
              <a:t>!!!</a:t>
            </a:r>
            <a:r>
              <a:rPr lang="es-PE" sz="3600" dirty="0" smtClean="0"/>
              <a:t> todo </a:t>
            </a:r>
            <a:r>
              <a:rPr lang="es-PE" sz="3600" dirty="0"/>
              <a:t>lo que </a:t>
            </a:r>
            <a:r>
              <a:rPr lang="es-PE" sz="3600" dirty="0" smtClean="0"/>
              <a:t>se cambie en </a:t>
            </a:r>
            <a:r>
              <a:rPr lang="es-PE" sz="3600" dirty="0"/>
              <a:t>esta carpeta se </a:t>
            </a:r>
            <a:r>
              <a:rPr lang="es-PE" sz="3600" dirty="0" smtClean="0"/>
              <a:t>sobrescribirá con </a:t>
            </a:r>
            <a:r>
              <a:rPr lang="es-PE" sz="3600" dirty="0"/>
              <a:t>cada cambio que </a:t>
            </a:r>
            <a:r>
              <a:rPr lang="es-PE" sz="3600" dirty="0" smtClean="0"/>
              <a:t>se realice en </a:t>
            </a:r>
            <a:r>
              <a:rPr lang="es-PE" sz="3600" dirty="0"/>
              <a:t>la carpeta </a:t>
            </a:r>
            <a:r>
              <a:rPr lang="es-PE" sz="3600" b="1" dirty="0" err="1"/>
              <a:t>src</a:t>
            </a:r>
            <a:r>
              <a:rPr lang="es-PE" sz="3600" b="1" dirty="0"/>
              <a:t> </a:t>
            </a:r>
            <a:r>
              <a:rPr lang="es-PE" sz="3600" dirty="0"/>
              <a:t>que es donde realmente debemos editar </a:t>
            </a:r>
            <a:r>
              <a:rPr lang="es-PE" sz="3600" dirty="0" smtClean="0"/>
              <a:t>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6158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9011" y="2910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PE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</a:t>
            </a:r>
            <a:endParaRPr lang="es-PE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587827"/>
            <a:ext cx="8820746" cy="783773"/>
          </a:xfrm>
        </p:spPr>
        <p:txBody>
          <a:bodyPr>
            <a:noAutofit/>
          </a:bodyPr>
          <a:lstStyle/>
          <a:p>
            <a:r>
              <a:rPr lang="es-P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P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editorconfig</a:t>
            </a:r>
            <a:r>
              <a:rPr lang="es-P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s-P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s-P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7" y="1371600"/>
            <a:ext cx="11103429" cy="52577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/>
              <a:t>son dos archivos ocultos, así que dependiendo de tu sistema puede que no los veas, están relacionados con la configuración del editor de código y </a:t>
            </a:r>
            <a:r>
              <a:rPr lang="es-PE" sz="3600" dirty="0" err="1" smtClean="0"/>
              <a:t>Git</a:t>
            </a:r>
            <a:r>
              <a:rPr lang="es-PE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5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587827"/>
            <a:ext cx="8820746" cy="783773"/>
          </a:xfrm>
        </p:spPr>
        <p:txBody>
          <a:bodyPr>
            <a:noAutofit/>
          </a:bodyPr>
          <a:lstStyle/>
          <a:p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config.xml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7" y="1371600"/>
            <a:ext cx="11103429" cy="52577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 smtClean="0"/>
              <a:t>Contiene </a:t>
            </a:r>
            <a:r>
              <a:rPr lang="es-PE" sz="3600" dirty="0"/>
              <a:t>parámetros que se utilizan cuando se construye un proyecto nativo a partir de un proyecto </a:t>
            </a:r>
            <a:r>
              <a:rPr lang="es-PE" sz="3600" dirty="0" err="1"/>
              <a:t>ionic</a:t>
            </a:r>
            <a:r>
              <a:rPr lang="es-PE" sz="3600" dirty="0"/>
              <a:t>. </a:t>
            </a:r>
            <a:endParaRPr lang="es-PE" sz="3600" dirty="0" smtClean="0"/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 smtClean="0"/>
              <a:t>Aquí se indican </a:t>
            </a:r>
            <a:r>
              <a:rPr lang="es-PE" sz="3600" dirty="0"/>
              <a:t>los permisos especiales que necesite la aplicación y otras configuraciones que puedan ser necesarias. </a:t>
            </a:r>
            <a:endParaRPr lang="es-PE" sz="3600" dirty="0" smtClean="0"/>
          </a:p>
        </p:txBody>
      </p:sp>
    </p:spTree>
    <p:extLst>
      <p:ext uri="{BB962C8B-B14F-4D97-AF65-F5344CB8AC3E}">
        <p14:creationId xmlns:p14="http://schemas.microsoft.com/office/powerpoint/2010/main" val="37410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587827"/>
            <a:ext cx="8820746" cy="783773"/>
          </a:xfrm>
        </p:spPr>
        <p:txBody>
          <a:bodyPr>
            <a:noAutofit/>
          </a:bodyPr>
          <a:lstStyle/>
          <a:p>
            <a:r>
              <a:rPr lang="es-P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Ionic.config.json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7" y="1371600"/>
            <a:ext cx="11103429" cy="52577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/>
              <a:t>Contiene información básica sobre la configuración </a:t>
            </a:r>
            <a:r>
              <a:rPr lang="es-PE" sz="3600" dirty="0" smtClean="0"/>
              <a:t>del proyecto.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 smtClean="0"/>
              <a:t>Es útil al momento subir la aplicación </a:t>
            </a:r>
            <a:r>
              <a:rPr lang="es-PE" sz="3600" dirty="0"/>
              <a:t>a la plataforma Ionic.io. </a:t>
            </a:r>
            <a:r>
              <a:rPr lang="es-PE" sz="3600" dirty="0" err="1"/>
              <a:t>package.json</a:t>
            </a:r>
            <a:r>
              <a:rPr lang="es-PE" sz="3600" dirty="0"/>
              <a:t>: Contiene paquetes y dependencias de </a:t>
            </a:r>
            <a:r>
              <a:rPr lang="es-PE" sz="3600" dirty="0" err="1"/>
              <a:t>nodeJS</a:t>
            </a:r>
            <a:r>
              <a:rPr lang="es-PE" sz="3600" dirty="0"/>
              <a:t>. </a:t>
            </a:r>
            <a:endParaRPr lang="es-PE" sz="3600" dirty="0" smtClean="0"/>
          </a:p>
        </p:txBody>
      </p:sp>
    </p:spTree>
    <p:extLst>
      <p:ext uri="{BB962C8B-B14F-4D97-AF65-F5344CB8AC3E}">
        <p14:creationId xmlns:p14="http://schemas.microsoft.com/office/powerpoint/2010/main" val="30351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587827"/>
            <a:ext cx="8820746" cy="783773"/>
          </a:xfrm>
        </p:spPr>
        <p:txBody>
          <a:bodyPr>
            <a:noAutofit/>
          </a:bodyPr>
          <a:lstStyle/>
          <a:p>
            <a:r>
              <a:rPr lang="es-P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s-P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s-PE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tslint.json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7" y="1371600"/>
            <a:ext cx="11103429" cy="525779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/>
              <a:t>Son archivos que contienen información necesaria a la hora de compilar </a:t>
            </a:r>
            <a:r>
              <a:rPr lang="es-PE" sz="3600" dirty="0" err="1" smtClean="0"/>
              <a:t>TypeScript</a:t>
            </a:r>
            <a:r>
              <a:rPr lang="es-PE" sz="3600" dirty="0" smtClean="0"/>
              <a:t>.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endParaRPr lang="es-PE" sz="3600" dirty="0"/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i="1" dirty="0" smtClean="0"/>
              <a:t>No se necesita editar </a:t>
            </a:r>
            <a:r>
              <a:rPr lang="es-PE" sz="3600" i="1" dirty="0"/>
              <a:t>estos archivos. </a:t>
            </a:r>
            <a:endParaRPr lang="es-PE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1955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256" y="2044695"/>
            <a:ext cx="5718316" cy="3768276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 la carpeta SRC</a:t>
            </a:r>
            <a:endParaRPr lang="es-PE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763" y="1485899"/>
            <a:ext cx="5265966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999" y="223277"/>
            <a:ext cx="8911687" cy="1280890"/>
          </a:xfrm>
        </p:spPr>
        <p:txBody>
          <a:bodyPr/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 una aplicación (1/3) 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7990" y="1657611"/>
            <a:ext cx="10876268" cy="19749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AutoNum type="arabicPeriod"/>
            </a:pPr>
            <a:r>
              <a:rPr lang="es-PE" dirty="0" smtClean="0"/>
              <a:t>Crear una carpeta (repositorio para la sesión).</a:t>
            </a:r>
          </a:p>
          <a:p>
            <a:pPr>
              <a:buAutoNum type="arabicPeriod"/>
            </a:pPr>
            <a:r>
              <a:rPr lang="es-PE" dirty="0" smtClean="0"/>
              <a:t>Arrastrar la carpeta creada a </a:t>
            </a:r>
            <a:r>
              <a:rPr lang="es-PE" i="1" dirty="0" err="1" smtClean="0"/>
              <a:t>VisualStudioCode</a:t>
            </a:r>
            <a:endParaRPr lang="es-PE" i="1" dirty="0" smtClean="0"/>
          </a:p>
          <a:p>
            <a:pPr>
              <a:buAutoNum type="arabicPeriod"/>
            </a:pPr>
            <a:r>
              <a:rPr lang="es-PE" i="1" dirty="0" smtClean="0"/>
              <a:t>Ir a una terminal (</a:t>
            </a:r>
            <a:r>
              <a:rPr lang="es-PE" i="1" dirty="0" err="1" smtClean="0"/>
              <a:t>Ctrl</a:t>
            </a:r>
            <a:r>
              <a:rPr lang="es-PE" i="1" dirty="0" smtClean="0"/>
              <a:t> + Ñ)</a:t>
            </a:r>
          </a:p>
          <a:p>
            <a:pPr marL="457200" lvl="1" indent="0">
              <a:buNone/>
            </a:pPr>
            <a:r>
              <a:rPr lang="es-PE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Ionic</a:t>
            </a:r>
            <a:r>
              <a:rPr lang="es-PE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s-PE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srodriguez_s01 </a:t>
            </a:r>
            <a:r>
              <a:rPr lang="es-PE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tabs</a:t>
            </a:r>
            <a:endParaRPr lang="es-PE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982" y="3845490"/>
            <a:ext cx="12078817" cy="28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587827"/>
            <a:ext cx="8820746" cy="783773"/>
          </a:xfrm>
        </p:spPr>
        <p:txBody>
          <a:bodyPr>
            <a:noAutofit/>
          </a:bodyPr>
          <a:lstStyle/>
          <a:p>
            <a:r>
              <a:rPr lang="es-P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assets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8" y="1371600"/>
            <a:ext cx="4702628" cy="52577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 smtClean="0"/>
              <a:t>Es donde se subirán  los recursos del sitio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643" y="1371600"/>
            <a:ext cx="5891357" cy="28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587827"/>
            <a:ext cx="8820746" cy="783773"/>
          </a:xfrm>
        </p:spPr>
        <p:txBody>
          <a:bodyPr>
            <a:noAutofit/>
          </a:bodyPr>
          <a:lstStyle/>
          <a:p>
            <a:r>
              <a:rPr lang="es-P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8" y="1371600"/>
            <a:ext cx="4702628" cy="52577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 smtClean="0"/>
              <a:t>Se realizan las configuraciones generales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6" y="1371600"/>
            <a:ext cx="5777801" cy="45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125" y="587827"/>
            <a:ext cx="8820746" cy="783773"/>
          </a:xfrm>
        </p:spPr>
        <p:txBody>
          <a:bodyPr>
            <a:noAutofit/>
          </a:bodyPr>
          <a:lstStyle/>
          <a:p>
            <a:r>
              <a:rPr lang="es-PE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pages</a:t>
            </a:r>
            <a:endParaRPr lang="es-P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058" y="1371600"/>
            <a:ext cx="4702628" cy="52577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PE" sz="3600" dirty="0" smtClean="0"/>
              <a:t>Tiene las paginas que se crearon con el </a:t>
            </a:r>
            <a:r>
              <a:rPr lang="es-PE" sz="3600" dirty="0" err="1" smtClean="0"/>
              <a:t>template</a:t>
            </a:r>
            <a:r>
              <a:rPr lang="es-PE" sz="3600" dirty="0"/>
              <a:t>.</a:t>
            </a:r>
            <a:endParaRPr lang="es-PE" sz="3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273" y="587827"/>
            <a:ext cx="5958841" cy="5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9011" y="1992086"/>
            <a:ext cx="8911687" cy="3145971"/>
          </a:xfrm>
        </p:spPr>
        <p:txBody>
          <a:bodyPr>
            <a:normAutofit/>
          </a:bodyPr>
          <a:lstStyle/>
          <a:p>
            <a:pPr algn="ctr"/>
            <a:r>
              <a:rPr lang="es-PE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Personalizando el </a:t>
            </a:r>
            <a:r>
              <a:rPr lang="es-PE" sz="7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es-PE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59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445" y="346524"/>
            <a:ext cx="9183012" cy="27246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41729"/>
          <a:stretch/>
        </p:blipFill>
        <p:spPr>
          <a:xfrm>
            <a:off x="43543" y="3348741"/>
            <a:ext cx="12148457" cy="14026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36942"/>
          <a:stretch/>
        </p:blipFill>
        <p:spPr>
          <a:xfrm>
            <a:off x="43543" y="5028951"/>
            <a:ext cx="13146454" cy="14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02389" cy="731161"/>
          </a:xfrm>
        </p:spPr>
        <p:txBody>
          <a:bodyPr/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&amp; versión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1" y="1758043"/>
            <a:ext cx="10767559" cy="3777622"/>
          </a:xfrm>
        </p:spPr>
        <p:txBody>
          <a:bodyPr>
            <a:normAutofit/>
          </a:bodyPr>
          <a:lstStyle/>
          <a:p>
            <a:r>
              <a:rPr lang="es-PE" sz="2800" dirty="0" smtClean="0"/>
              <a:t>Es un nombre único, que será utilizado como identificador, que será leído por las tiendas.</a:t>
            </a:r>
          </a:p>
          <a:p>
            <a:r>
              <a:rPr lang="es-PE" sz="2800" dirty="0" smtClean="0"/>
              <a:t>Si se realizan actualizaciones esta versión deberá cambiar.</a:t>
            </a:r>
          </a:p>
          <a:p>
            <a:endParaRPr lang="es-PE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2" y="4109637"/>
            <a:ext cx="12019388" cy="14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97990" y="1657611"/>
            <a:ext cx="5778174" cy="4455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es-PE" sz="2000" dirty="0" smtClean="0"/>
              <a:t>Listamos los archivos creados en la carpeta.</a:t>
            </a:r>
          </a:p>
          <a:p>
            <a:pPr>
              <a:buFont typeface="Wingdings 3" charset="2"/>
              <a:buAutoNum type="arabicPeriod"/>
            </a:pPr>
            <a:r>
              <a:rPr lang="es-PE" sz="2000" dirty="0" smtClean="0"/>
              <a:t>Entramos a la capeta creada</a:t>
            </a:r>
          </a:p>
          <a:p>
            <a:pPr>
              <a:buFont typeface="Wingdings 3" charset="2"/>
              <a:buAutoNum type="arabicPeriod"/>
            </a:pPr>
            <a:r>
              <a:rPr lang="es-PE" sz="2000" dirty="0" smtClean="0"/>
              <a:t>Dentro de la carpeta creada listar los archivos creados</a:t>
            </a:r>
            <a:endParaRPr lang="es-PE" sz="2000" i="1" dirty="0" smtClean="0"/>
          </a:p>
          <a:p>
            <a:pPr>
              <a:buFont typeface="Wingdings 3" charset="2"/>
              <a:buAutoNum type="arabicPeriod"/>
            </a:pPr>
            <a:r>
              <a:rPr lang="es-PE" sz="2000" i="1" dirty="0" smtClean="0"/>
              <a:t>Ir a una terminal (</a:t>
            </a:r>
            <a:r>
              <a:rPr lang="es-PE" sz="2000" i="1" dirty="0" err="1" smtClean="0"/>
              <a:t>Ctrl</a:t>
            </a:r>
            <a:r>
              <a:rPr lang="es-PE" sz="2000" i="1" dirty="0" smtClean="0"/>
              <a:t> + Ñ)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 una aplicación (2/3) 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576164" y="1638290"/>
            <a:ext cx="4376280" cy="4474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PE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s-PE" sz="28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 cd srodriguez_s01</a:t>
            </a:r>
          </a:p>
          <a:p>
            <a:pPr marL="0" indent="0">
              <a:buNone/>
            </a:pPr>
            <a:r>
              <a:rPr lang="es-PE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PE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s-PE" sz="28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PE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ionic</a:t>
            </a:r>
            <a:r>
              <a:rPr lang="es-PE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serve</a:t>
            </a:r>
            <a:endParaRPr lang="es-PE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plantillas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099" y="1436913"/>
            <a:ext cx="10107387" cy="52904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endParaRPr lang="es-PE" sz="2800" dirty="0"/>
          </a:p>
          <a:p>
            <a:pPr>
              <a:lnSpc>
                <a:spcPct val="170000"/>
              </a:lnSpc>
            </a:pPr>
            <a:r>
              <a:rPr lang="es-PE" sz="2800" b="1" dirty="0" err="1"/>
              <a:t>blank</a:t>
            </a:r>
            <a:r>
              <a:rPr lang="es-PE" sz="2800" dirty="0"/>
              <a:t>: Crea una plantilla vacía. </a:t>
            </a:r>
          </a:p>
          <a:p>
            <a:pPr>
              <a:lnSpc>
                <a:spcPct val="170000"/>
              </a:lnSpc>
            </a:pPr>
            <a:r>
              <a:rPr lang="es-PE" sz="2800" b="1" dirty="0" err="1" smtClean="0"/>
              <a:t>sidemenu</a:t>
            </a:r>
            <a:r>
              <a:rPr lang="es-PE" sz="2800" dirty="0"/>
              <a:t>: Crea una plantilla con menú lateral</a:t>
            </a:r>
            <a:r>
              <a:rPr lang="es-PE" sz="2800" dirty="0" smtClean="0"/>
              <a:t>.</a:t>
            </a:r>
            <a:endParaRPr lang="es-PE" sz="2800" dirty="0"/>
          </a:p>
          <a:p>
            <a:pPr>
              <a:lnSpc>
                <a:spcPct val="170000"/>
              </a:lnSpc>
            </a:pPr>
            <a:r>
              <a:rPr lang="es-PE" sz="2800" b="1" dirty="0" err="1" smtClean="0"/>
              <a:t>tabs</a:t>
            </a:r>
            <a:r>
              <a:rPr lang="es-PE" sz="2800" dirty="0"/>
              <a:t>: Crea una plantilla con </a:t>
            </a:r>
            <a:r>
              <a:rPr lang="es-PE" sz="2800" dirty="0" err="1"/>
              <a:t>Tabs</a:t>
            </a:r>
            <a:r>
              <a:rPr lang="es-PE" sz="2800" dirty="0"/>
              <a:t> (Pestañas). </a:t>
            </a:r>
            <a:endParaRPr lang="es-PE" sz="2800" dirty="0" smtClean="0"/>
          </a:p>
          <a:p>
            <a:pPr>
              <a:lnSpc>
                <a:spcPct val="170000"/>
              </a:lnSpc>
            </a:pPr>
            <a:r>
              <a:rPr lang="en-US" sz="2800" b="1" dirty="0"/>
              <a:t>super</a:t>
            </a:r>
            <a:r>
              <a:rPr lang="en-US" sz="2800" dirty="0"/>
              <a:t>: starter project with over 14 ready to use page designs</a:t>
            </a:r>
          </a:p>
          <a:p>
            <a:pPr>
              <a:lnSpc>
                <a:spcPct val="170000"/>
              </a:lnSpc>
            </a:pPr>
            <a:r>
              <a:rPr lang="en-US" sz="2800" b="1" dirty="0"/>
              <a:t>tutorial</a:t>
            </a:r>
            <a:r>
              <a:rPr lang="en-US" sz="2800" dirty="0"/>
              <a:t>: a guided starter project</a:t>
            </a:r>
            <a:endParaRPr lang="es-PE" sz="2800" dirty="0"/>
          </a:p>
          <a:p>
            <a:pPr>
              <a:lnSpc>
                <a:spcPct val="170000"/>
              </a:lnSpc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49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481" y="301845"/>
            <a:ext cx="10147563" cy="42983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83" y="700310"/>
            <a:ext cx="11976717" cy="52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094" y="0"/>
            <a:ext cx="10197544" cy="68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 se desea ver la distribución según cada dispositivo.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1869" y="2434224"/>
            <a:ext cx="4137264" cy="10354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ionic</a:t>
            </a: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serve</a:t>
            </a:r>
            <a:r>
              <a:rPr lang="es-PE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-l</a:t>
            </a:r>
            <a:endParaRPr lang="es-P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1" y="0"/>
            <a:ext cx="10839189" cy="679143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461869" y="3998933"/>
            <a:ext cx="5235456" cy="274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PE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PE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ionic</a:t>
            </a:r>
            <a:r>
              <a:rPr lang="es-PE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</a:t>
            </a:r>
            <a:r>
              <a:rPr lang="es-PE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Font typeface="Wingdings 3" charset="2"/>
              <a:buNone/>
            </a:pPr>
            <a:r>
              <a:rPr lang="es-PE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</a:p>
          <a:p>
            <a:pPr marL="0" indent="0">
              <a:buNone/>
            </a:pPr>
            <a:r>
              <a:rPr lang="es-PE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PE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ionic</a:t>
            </a:r>
            <a:r>
              <a:rPr lang="es-PE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3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</a:t>
            </a:r>
            <a:r>
              <a:rPr lang="es-PE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PE" sz="3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-–</a:t>
            </a:r>
            <a:r>
              <a:rPr lang="es-PE" sz="3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</a:t>
            </a:r>
            <a:endParaRPr lang="es-PE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3" charset="2"/>
              <a:buNone/>
            </a:pPr>
            <a:endParaRPr lang="es-PE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28720"/>
            <a:ext cx="2384563" cy="1159508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s-PE" b="1" u="sng" dirty="0" smtClean="0">
                <a:ln/>
                <a:solidFill>
                  <a:schemeClr val="accent3"/>
                </a:solidFill>
              </a:rPr>
              <a:t>Estructura</a:t>
            </a:r>
            <a:endParaRPr lang="es-PE" b="1" u="sng"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763"/>
          <a:stretch/>
        </p:blipFill>
        <p:spPr>
          <a:xfrm>
            <a:off x="2498863" y="0"/>
            <a:ext cx="4963295" cy="6939643"/>
          </a:xfrm>
          <a:prstGeom prst="rect">
            <a:avLst/>
          </a:prstGeom>
        </p:spPr>
      </p:pic>
      <p:pic>
        <p:nvPicPr>
          <p:cNvPr id="8" name="Marcador de contenido 6"/>
          <p:cNvPicPr>
            <a:picLocks noChangeAspect="1"/>
          </p:cNvPicPr>
          <p:nvPr/>
        </p:nvPicPr>
        <p:blipFill rotWithShape="1">
          <a:blip r:embed="rId2"/>
          <a:srcRect t="55531"/>
          <a:stretch/>
        </p:blipFill>
        <p:spPr>
          <a:xfrm>
            <a:off x="7511142" y="726042"/>
            <a:ext cx="4963295" cy="54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9011" y="2910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PE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CARPETAS</a:t>
            </a:r>
            <a:endParaRPr lang="es-PE" sz="7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5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427</TotalTime>
  <Words>522</Words>
  <Application>Microsoft Office PowerPoint</Application>
  <PresentationFormat>Panorámica</PresentationFormat>
  <Paragraphs>67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Consolas</vt:lpstr>
      <vt:lpstr>Wingdings 3</vt:lpstr>
      <vt:lpstr>Espiral</vt:lpstr>
      <vt:lpstr>Creación de aplicación</vt:lpstr>
      <vt:lpstr>Iniciar una aplicación (1/3) </vt:lpstr>
      <vt:lpstr>Iniciar una aplicación (2/3) </vt:lpstr>
      <vt:lpstr>Tipos de plantillas</vt:lpstr>
      <vt:lpstr>Presentación de PowerPoint</vt:lpstr>
      <vt:lpstr>Presentación de PowerPoint</vt:lpstr>
      <vt:lpstr>Si se desea ver la distribución según cada dispositivo.</vt:lpstr>
      <vt:lpstr>Estructura</vt:lpstr>
      <vt:lpstr>CARPETAS</vt:lpstr>
      <vt:lpstr>Node module</vt:lpstr>
      <vt:lpstr>Resource</vt:lpstr>
      <vt:lpstr>src</vt:lpstr>
      <vt:lpstr>www</vt:lpstr>
      <vt:lpstr>ARCHIVOS</vt:lpstr>
      <vt:lpstr>.editorconfig &amp; .gitignore</vt:lpstr>
      <vt:lpstr>config.xml</vt:lpstr>
      <vt:lpstr>Ionic.config.json</vt:lpstr>
      <vt:lpstr>tsconfig.json &amp; tslint.json</vt:lpstr>
      <vt:lpstr>Estructura de la carpeta SRC</vt:lpstr>
      <vt:lpstr>assets</vt:lpstr>
      <vt:lpstr>app</vt:lpstr>
      <vt:lpstr>pages</vt:lpstr>
      <vt:lpstr>Personalizando el template</vt:lpstr>
      <vt:lpstr>Presentación de PowerPoint</vt:lpstr>
      <vt:lpstr>Id &amp; versión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27</cp:revision>
  <dcterms:created xsi:type="dcterms:W3CDTF">2018-03-19T13:41:29Z</dcterms:created>
  <dcterms:modified xsi:type="dcterms:W3CDTF">2018-03-27T04:56:55Z</dcterms:modified>
</cp:coreProperties>
</file>