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6379" y="1828800"/>
            <a:ext cx="9638234" cy="2948581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Personalización de aplicativos móviles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5185775"/>
            <a:ext cx="8915399" cy="717887"/>
          </a:xfrm>
        </p:spPr>
        <p:txBody>
          <a:bodyPr/>
          <a:lstStyle/>
          <a:p>
            <a:pPr algn="r"/>
            <a:r>
              <a:rPr lang="es-PE" dirty="0" smtClean="0"/>
              <a:t>Ing. Silvia Rodríguez Paredes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2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Guardamos &amp; Ejecutamos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870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ionic</a:t>
            </a:r>
            <a:r>
              <a:rPr lang="es-PE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serve</a:t>
            </a:r>
            <a:r>
              <a:rPr lang="es-PE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88" y="0"/>
            <a:ext cx="10947748" cy="68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180" y="226124"/>
            <a:ext cx="4565820" cy="63123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838" y="2741835"/>
            <a:ext cx="7463342" cy="1280890"/>
          </a:xfrm>
        </p:spPr>
        <p:txBody>
          <a:bodyPr>
            <a:noAutofit/>
          </a:bodyPr>
          <a:lstStyle/>
          <a:p>
            <a:pPr algn="ctr"/>
            <a:r>
              <a:rPr lang="es-PE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INICIANDO LA PROGRAMACION !!!</a:t>
            </a:r>
            <a:endParaRPr lang="es-PE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5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Que es </a:t>
            </a:r>
            <a:r>
              <a:rPr lang="es-PE" dirty="0"/>
              <a:t>Data </a:t>
            </a:r>
            <a:r>
              <a:rPr lang="es-PE" dirty="0" err="1"/>
              <a:t>Binding</a:t>
            </a:r>
            <a:r>
              <a:rPr lang="es-PE" dirty="0"/>
              <a:t> </a:t>
            </a:r>
            <a:r>
              <a:rPr lang="es-PE" dirty="0" smtClean="0"/>
              <a:t>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5233" y="2133600"/>
            <a:ext cx="10189379" cy="3777622"/>
          </a:xfrm>
        </p:spPr>
        <p:txBody>
          <a:bodyPr>
            <a:noAutofit/>
          </a:bodyPr>
          <a:lstStyle/>
          <a:p>
            <a:r>
              <a:rPr lang="es-PE" sz="3200" b="1" dirty="0"/>
              <a:t>Data </a:t>
            </a:r>
            <a:r>
              <a:rPr lang="es-PE" sz="3200" b="1" dirty="0" err="1"/>
              <a:t>binding</a:t>
            </a:r>
            <a:r>
              <a:rPr lang="es-PE" sz="3200" dirty="0"/>
              <a:t> es un mecanismo mediante el cual podemos enlazar los elementos de la interfaz de usuario con los objetos que contienen la información a mostrar. El caso más típico de </a:t>
            </a:r>
            <a:r>
              <a:rPr lang="es-PE" sz="3200" b="1" dirty="0"/>
              <a:t>data </a:t>
            </a:r>
            <a:r>
              <a:rPr lang="es-PE" sz="3200" b="1" dirty="0" err="1"/>
              <a:t>binding</a:t>
            </a:r>
            <a:r>
              <a:rPr lang="es-PE" sz="3200" dirty="0"/>
              <a:t> es el enlazar un control de la interfaz de usuario con un valor o registro de una base de datos.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7625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0340" y="4081294"/>
            <a:ext cx="8911687" cy="1280890"/>
          </a:xfrm>
        </p:spPr>
        <p:txBody>
          <a:bodyPr/>
          <a:lstStyle/>
          <a:p>
            <a:r>
              <a:rPr lang="es-PE" dirty="0" smtClean="0"/>
              <a:t>Entramos al proyecto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966" y="2020865"/>
            <a:ext cx="9976437" cy="15741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PE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Ionic</a:t>
            </a:r>
            <a:r>
              <a:rPr lang="es-P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s-P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srodriguez_acierta</a:t>
            </a:r>
            <a:r>
              <a:rPr lang="es-P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endParaRPr lang="es-P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mtClean="0"/>
              <a:t>Crear una aplicación en blanco </a:t>
            </a:r>
            <a:endParaRPr lang="es-PE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530262" y="5061455"/>
            <a:ext cx="9976437" cy="1574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P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s-PE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srodriguez_acierta</a:t>
            </a:r>
            <a:endParaRPr lang="es-P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688" y="116908"/>
            <a:ext cx="11778142" cy="564506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/>
              <a:t>&lt;ion-</a:t>
            </a:r>
            <a:r>
              <a:rPr lang="es-PE" sz="2400" dirty="0" err="1"/>
              <a:t>header</a:t>
            </a:r>
            <a:r>
              <a:rPr lang="es-PE" sz="2400" dirty="0"/>
              <a:t>&gt;</a:t>
            </a:r>
          </a:p>
          <a:p>
            <a:pPr marL="0" indent="0">
              <a:buNone/>
            </a:pPr>
            <a:r>
              <a:rPr lang="es-PE" sz="2400" dirty="0" smtClean="0"/>
              <a:t>&lt;ion-</a:t>
            </a:r>
            <a:r>
              <a:rPr lang="es-PE" sz="2400" dirty="0" err="1" smtClean="0"/>
              <a:t>navbar</a:t>
            </a:r>
            <a:r>
              <a:rPr lang="es-PE" sz="2400" dirty="0"/>
              <a:t>&gt;</a:t>
            </a:r>
          </a:p>
          <a:p>
            <a:pPr marL="0" indent="0">
              <a:buNone/>
            </a:pPr>
            <a:r>
              <a:rPr lang="es-PE" sz="2400" dirty="0"/>
              <a:t>&lt;ion-</a:t>
            </a:r>
            <a:r>
              <a:rPr lang="es-PE" sz="2400" dirty="0" err="1"/>
              <a:t>title</a:t>
            </a:r>
            <a:r>
              <a:rPr lang="es-PE" sz="2400" dirty="0"/>
              <a:t>&gt; Acierta que numero </a:t>
            </a:r>
            <a:r>
              <a:rPr lang="es-PE" sz="2400" dirty="0" err="1"/>
              <a:t>pense</a:t>
            </a:r>
            <a:r>
              <a:rPr lang="es-PE" sz="2400" dirty="0"/>
              <a:t> &lt;/ion-</a:t>
            </a:r>
            <a:r>
              <a:rPr lang="es-PE" sz="2400" dirty="0" err="1"/>
              <a:t>title</a:t>
            </a:r>
            <a:r>
              <a:rPr lang="es-PE" sz="2400" dirty="0"/>
              <a:t>&gt;</a:t>
            </a:r>
          </a:p>
          <a:p>
            <a:pPr marL="0" indent="0">
              <a:buNone/>
            </a:pPr>
            <a:r>
              <a:rPr lang="es-PE" sz="2400" dirty="0"/>
              <a:t>&lt;/ion-</a:t>
            </a:r>
            <a:r>
              <a:rPr lang="es-PE" sz="2400" dirty="0" err="1"/>
              <a:t>navbar</a:t>
            </a:r>
            <a:r>
              <a:rPr lang="es-PE" sz="2400" dirty="0"/>
              <a:t>&gt;</a:t>
            </a:r>
          </a:p>
          <a:p>
            <a:pPr marL="0" indent="0">
              <a:buNone/>
            </a:pPr>
            <a:r>
              <a:rPr lang="es-PE" sz="2400" dirty="0"/>
              <a:t>&lt;/ion-</a:t>
            </a:r>
            <a:r>
              <a:rPr lang="es-PE" sz="2400" dirty="0" err="1"/>
              <a:t>header</a:t>
            </a:r>
            <a:r>
              <a:rPr lang="es-PE" sz="2400" dirty="0"/>
              <a:t>&gt;</a:t>
            </a:r>
          </a:p>
          <a:p>
            <a:pPr marL="0" indent="0">
              <a:buNone/>
            </a:pPr>
            <a:r>
              <a:rPr lang="es-PE" sz="2400" dirty="0"/>
              <a:t>&lt;ion-</a:t>
            </a:r>
            <a:r>
              <a:rPr lang="es-PE" sz="2400" dirty="0" err="1"/>
              <a:t>content</a:t>
            </a:r>
            <a:r>
              <a:rPr lang="es-PE" sz="2400" dirty="0"/>
              <a:t> </a:t>
            </a:r>
            <a:r>
              <a:rPr lang="es-PE" sz="2400" dirty="0" err="1"/>
              <a:t>padding</a:t>
            </a:r>
            <a:r>
              <a:rPr lang="es-PE" sz="2400" dirty="0"/>
              <a:t>&gt;</a:t>
            </a:r>
          </a:p>
          <a:p>
            <a:pPr marL="0" indent="0">
              <a:buNone/>
            </a:pPr>
            <a:r>
              <a:rPr lang="es-PE" sz="2400" dirty="0"/>
              <a:t>&lt;ion-input </a:t>
            </a:r>
            <a:r>
              <a:rPr lang="es-PE" sz="2400" dirty="0" err="1"/>
              <a:t>type</a:t>
            </a:r>
            <a:r>
              <a:rPr lang="es-PE" sz="2400" dirty="0"/>
              <a:t>="</a:t>
            </a:r>
            <a:r>
              <a:rPr lang="es-PE" sz="2400" dirty="0" err="1"/>
              <a:t>number</a:t>
            </a:r>
            <a:r>
              <a:rPr lang="es-PE" sz="2400" dirty="0"/>
              <a:t>" min="1" </a:t>
            </a:r>
            <a:r>
              <a:rPr lang="es-PE" sz="2400" dirty="0" err="1"/>
              <a:t>max</a:t>
            </a:r>
            <a:r>
              <a:rPr lang="es-PE" sz="2400" dirty="0"/>
              <a:t>="10" [(</a:t>
            </a:r>
            <a:r>
              <a:rPr lang="es-PE" sz="2400" dirty="0" err="1"/>
              <a:t>ngModel</a:t>
            </a:r>
            <a:r>
              <a:rPr lang="es-PE" sz="2400" dirty="0"/>
              <a:t>)]="</a:t>
            </a:r>
            <a:r>
              <a:rPr lang="es-PE" sz="2400" dirty="0" err="1"/>
              <a:t>num</a:t>
            </a:r>
            <a:r>
              <a:rPr lang="es-PE" sz="2400" dirty="0"/>
              <a:t>" </a:t>
            </a:r>
          </a:p>
          <a:p>
            <a:pPr marL="0" indent="0">
              <a:buNone/>
            </a:pPr>
            <a:r>
              <a:rPr lang="es-PE" sz="2400" dirty="0" err="1"/>
              <a:t>placeholder</a:t>
            </a:r>
            <a:r>
              <a:rPr lang="es-PE" sz="2400" dirty="0"/>
              <a:t>="Introduce un número del 1 al 10"&gt;&lt;/ion-input&gt;</a:t>
            </a:r>
          </a:p>
          <a:p>
            <a:pPr marL="0" indent="0">
              <a:buNone/>
            </a:pPr>
            <a:r>
              <a:rPr lang="es-PE" sz="2400" dirty="0"/>
              <a:t>&lt;p&gt;El número que </a:t>
            </a:r>
            <a:r>
              <a:rPr lang="es-PE" sz="2400" dirty="0" err="1"/>
              <a:t>pense</a:t>
            </a:r>
            <a:r>
              <a:rPr lang="es-PE" sz="2400" dirty="0"/>
              <a:t> es {{ </a:t>
            </a:r>
            <a:r>
              <a:rPr lang="es-PE" sz="2400" dirty="0" err="1"/>
              <a:t>mayorMenor</a:t>
            </a:r>
            <a:r>
              <a:rPr lang="es-PE" sz="2400" dirty="0"/>
              <a:t> }}&lt;/p&gt;</a:t>
            </a:r>
          </a:p>
          <a:p>
            <a:pPr marL="0" indent="0">
              <a:buNone/>
            </a:pPr>
            <a:r>
              <a:rPr lang="es-PE" sz="2400" dirty="0"/>
              <a:t>&lt;</a:t>
            </a:r>
            <a:r>
              <a:rPr lang="es-PE" sz="2400" dirty="0" err="1"/>
              <a:t>button</a:t>
            </a:r>
            <a:r>
              <a:rPr lang="es-PE" sz="2400" dirty="0"/>
              <a:t> ion-</a:t>
            </a:r>
            <a:r>
              <a:rPr lang="es-PE" sz="2400" dirty="0" err="1"/>
              <a:t>button</a:t>
            </a:r>
            <a:r>
              <a:rPr lang="es-PE" sz="2400" dirty="0"/>
              <a:t> block (</a:t>
            </a:r>
            <a:r>
              <a:rPr lang="es-PE" sz="2400" dirty="0" err="1"/>
              <a:t>click</a:t>
            </a:r>
            <a:r>
              <a:rPr lang="es-PE" sz="2400" dirty="0"/>
              <a:t>)="</a:t>
            </a:r>
            <a:r>
              <a:rPr lang="es-PE" sz="2400" dirty="0" err="1"/>
              <a:t>compruebaNumero</a:t>
            </a:r>
            <a:r>
              <a:rPr lang="es-PE" sz="2400" dirty="0"/>
              <a:t>()"&gt;Acierta&lt;/</a:t>
            </a:r>
            <a:r>
              <a:rPr lang="es-PE" sz="2400" dirty="0" err="1"/>
              <a:t>button</a:t>
            </a:r>
            <a:r>
              <a:rPr lang="es-PE" sz="2400" dirty="0"/>
              <a:t>&gt;</a:t>
            </a:r>
          </a:p>
          <a:p>
            <a:pPr marL="0" indent="0">
              <a:buNone/>
            </a:pPr>
            <a:r>
              <a:rPr lang="es-PE" sz="2400" dirty="0"/>
              <a:t>&lt;/ion-</a:t>
            </a:r>
            <a:r>
              <a:rPr lang="es-PE" sz="2400" dirty="0" err="1"/>
              <a:t>content</a:t>
            </a:r>
            <a:r>
              <a:rPr lang="es-PE" sz="2400" dirty="0"/>
              <a:t>&gt;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15563" y="6112701"/>
            <a:ext cx="9976437" cy="510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PE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s-P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PE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es-P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F</a:t>
            </a:r>
            <a:endParaRPr lang="es-P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2" y="1071540"/>
            <a:ext cx="11855888" cy="4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9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25" y="1647737"/>
            <a:ext cx="12205325" cy="38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" y="624110"/>
            <a:ext cx="12126302" cy="55991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89348" y="2254685"/>
            <a:ext cx="10020822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 Data </a:t>
            </a:r>
            <a:r>
              <a:rPr lang="es-PE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</a:t>
            </a:r>
            <a:r>
              <a:rPr lang="es-PE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PE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 </a:t>
            </a:r>
            <a:r>
              <a:rPr lang="es-PE" sz="4400" b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BIDIRECCIONAL </a:t>
            </a:r>
            <a:r>
              <a:rPr lang="es-PE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 </a:t>
            </a:r>
            <a:r>
              <a:rPr lang="es-PE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 si se introduce un valor en el input automáticamente este será reflejado en la variable del controlador </a:t>
            </a:r>
            <a:r>
              <a:rPr lang="es-PE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viceversa</a:t>
            </a:r>
            <a:endParaRPr lang="es-PE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42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4" y="735781"/>
            <a:ext cx="12114756" cy="457525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8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25" y="460207"/>
            <a:ext cx="11827950" cy="4466939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25885" y="6162805"/>
            <a:ext cx="12192000" cy="695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https://ionicframework.com/docs/v2/components/#buttons </a:t>
            </a:r>
            <a:endParaRPr lang="es-P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55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094" y="0"/>
            <a:ext cx="9846518" cy="68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294" y="1"/>
            <a:ext cx="2511400" cy="6877014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590771" y="442483"/>
            <a:ext cx="4472544" cy="64155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 </a:t>
            </a:r>
            <a:br>
              <a:rPr lang="es-PE" dirty="0" smtClean="0"/>
            </a:br>
            <a:endParaRPr lang="es-PE" dirty="0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/>
          <a:srcRect t="41862" b="38467"/>
          <a:stretch/>
        </p:blipFill>
        <p:spPr>
          <a:xfrm>
            <a:off x="5106511" y="1515647"/>
            <a:ext cx="6580795" cy="35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348" y="171148"/>
            <a:ext cx="9314706" cy="651700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31519" y="5142326"/>
            <a:ext cx="10809961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800" b="1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NavController</a:t>
            </a:r>
            <a:r>
              <a:rPr lang="es-PE" sz="2800" b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.</a:t>
            </a:r>
            <a:r>
              <a:rPr lang="es-PE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permite la navegación entre </a:t>
            </a:r>
            <a:r>
              <a:rPr lang="es-P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distintas </a:t>
            </a:r>
            <a:r>
              <a:rPr lang="es-PE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páginas.(*)</a:t>
            </a:r>
            <a:endParaRPr lang="es-PE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s-PE" sz="2800" b="1" u="sng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Component</a:t>
            </a:r>
            <a:r>
              <a:rPr lang="es-PE" sz="2800" b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.</a:t>
            </a:r>
            <a:r>
              <a:rPr lang="es-PE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Las </a:t>
            </a:r>
            <a:r>
              <a:rPr lang="es-P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páginas son componentes de Angular, por </a:t>
            </a:r>
            <a:r>
              <a:rPr lang="es-PE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se necesita importar </a:t>
            </a:r>
            <a:r>
              <a:rPr lang="es-PE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component</a:t>
            </a:r>
            <a:r>
              <a:rPr lang="es-PE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. </a:t>
            </a:r>
            <a:endParaRPr lang="es-PE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33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15" y="313151"/>
            <a:ext cx="9379148" cy="642585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873185" y="5599227"/>
            <a:ext cx="912782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PE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Selector: </a:t>
            </a:r>
            <a:r>
              <a:rPr lang="es-PE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es el selector </a:t>
            </a:r>
            <a:r>
              <a:rPr lang="es-PE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css</a:t>
            </a:r>
            <a:endParaRPr lang="es-PE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s-PE" sz="28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templateUrl:</a:t>
            </a:r>
            <a:r>
              <a:rPr lang="es-PE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es</a:t>
            </a:r>
            <a:r>
              <a:rPr lang="es-P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s-P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la plantilla </a:t>
            </a:r>
            <a:r>
              <a:rPr lang="es-PE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html</a:t>
            </a:r>
            <a:r>
              <a:rPr lang="es-P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que va a </a:t>
            </a:r>
            <a:r>
              <a:rPr lang="es-PE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renderizar</a:t>
            </a:r>
            <a:r>
              <a:rPr lang="es-P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la página.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914706" y="3855690"/>
            <a:ext cx="50447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P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registrar un componente. </a:t>
            </a:r>
            <a:endParaRPr lang="es-PE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6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3681" y="501981"/>
            <a:ext cx="8911687" cy="938512"/>
          </a:xfrm>
        </p:spPr>
        <p:txBody>
          <a:bodyPr/>
          <a:lstStyle/>
          <a:p>
            <a:r>
              <a:rPr lang="es-PE" dirty="0" smtClean="0"/>
              <a:t>Tipos de decoradores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2160" y="1544876"/>
            <a:ext cx="5498925" cy="4724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s-P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r>
              <a:rPr lang="es-P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s-P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Injectable</a:t>
            </a:r>
            <a:r>
              <a:rPr lang="es-P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s-P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 </a:t>
            </a:r>
          </a:p>
          <a:p>
            <a:pPr>
              <a:lnSpc>
                <a:spcPct val="150000"/>
              </a:lnSpc>
            </a:pPr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s-P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</a:t>
            </a:r>
            <a:r>
              <a:rPr lang="es-P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15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434" y="421668"/>
            <a:ext cx="9235178" cy="63272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65962" y="4659682"/>
            <a:ext cx="8555277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La </a:t>
            </a:r>
            <a:r>
              <a:rPr lang="es-PE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creación de clases es muy similar a como sería en otros lenguajes de programación orientado a objetos como Java. </a:t>
            </a:r>
            <a:endParaRPr lang="es-PE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6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0843" y="473798"/>
            <a:ext cx="8911687" cy="1280890"/>
          </a:xfrm>
        </p:spPr>
        <p:txBody>
          <a:bodyPr/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variables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716" y="1264555"/>
            <a:ext cx="8312090" cy="55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3473" y="59905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primitivos de variable que podemos definir son: 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600" dirty="0" err="1" smtClean="0"/>
              <a:t>number</a:t>
            </a:r>
            <a:r>
              <a:rPr lang="es-PE" sz="3600" dirty="0" smtClean="0"/>
              <a:t> </a:t>
            </a:r>
            <a:r>
              <a:rPr lang="es-PE" sz="3600" dirty="0"/>
              <a:t>(Numérico). </a:t>
            </a:r>
          </a:p>
          <a:p>
            <a:r>
              <a:rPr lang="es-PE" sz="3600" dirty="0" err="1" smtClean="0"/>
              <a:t>string</a:t>
            </a:r>
            <a:r>
              <a:rPr lang="es-PE" sz="3600" dirty="0" smtClean="0"/>
              <a:t> </a:t>
            </a:r>
            <a:r>
              <a:rPr lang="es-PE" sz="3600" dirty="0"/>
              <a:t>(cadenas de texto). </a:t>
            </a:r>
          </a:p>
          <a:p>
            <a:r>
              <a:rPr lang="es-PE" sz="3600" dirty="0" err="1" smtClean="0"/>
              <a:t>boolean</a:t>
            </a:r>
            <a:r>
              <a:rPr lang="es-PE" sz="3600" dirty="0" smtClean="0"/>
              <a:t> </a:t>
            </a:r>
            <a:r>
              <a:rPr lang="es-PE" sz="3600" dirty="0"/>
              <a:t>(Booleano: true o false). </a:t>
            </a:r>
          </a:p>
          <a:p>
            <a:r>
              <a:rPr lang="es-PE" sz="3600" dirty="0" err="1" smtClean="0"/>
              <a:t>any</a:t>
            </a:r>
            <a:r>
              <a:rPr lang="es-PE" sz="3600" dirty="0" smtClean="0"/>
              <a:t> </a:t>
            </a:r>
            <a:r>
              <a:rPr lang="es-PE" sz="3600" dirty="0"/>
              <a:t>(cualquier tipo). </a:t>
            </a:r>
          </a:p>
          <a:p>
            <a:r>
              <a:rPr lang="es-PE" sz="3600" dirty="0" err="1" smtClean="0"/>
              <a:t>Array</a:t>
            </a:r>
            <a:r>
              <a:rPr lang="es-PE" sz="3600" dirty="0"/>
              <a:t>. </a:t>
            </a:r>
          </a:p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2456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72" y="1158388"/>
            <a:ext cx="10495026" cy="50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3473" y="574006"/>
            <a:ext cx="8911687" cy="1280890"/>
          </a:xfrm>
        </p:spPr>
        <p:txBody>
          <a:bodyPr>
            <a:normAutofit/>
          </a:bodyPr>
          <a:lstStyle/>
          <a:p>
            <a:r>
              <a:rPr lang="es-P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Declaramos la función</a:t>
            </a:r>
            <a:endParaRPr lang="es-P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853" y="1854896"/>
            <a:ext cx="8193307" cy="45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3577" y="574006"/>
            <a:ext cx="8911687" cy="1280890"/>
          </a:xfrm>
        </p:spPr>
        <p:txBody>
          <a:bodyPr>
            <a:normAutofit/>
          </a:bodyPr>
          <a:lstStyle/>
          <a:p>
            <a:r>
              <a:rPr lang="es-PE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 y compila.</a:t>
            </a:r>
            <a:endParaRPr lang="es-PE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Resultado de imagen para nerv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49" y="2012622"/>
            <a:ext cx="6600869" cy="468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home.scss</a:t>
            </a:r>
            <a:r>
              <a:rPr lang="es-PE" b="1" dirty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Contiene el archivo </a:t>
            </a:r>
            <a:r>
              <a:rPr lang="es-PE" sz="4000" dirty="0" err="1"/>
              <a:t>sass</a:t>
            </a:r>
            <a:r>
              <a:rPr lang="es-PE" sz="4000" dirty="0"/>
              <a:t> donde podremos modificar el estilo de los componentes de la página.</a:t>
            </a:r>
          </a:p>
        </p:txBody>
      </p:sp>
    </p:spTree>
    <p:extLst>
      <p:ext uri="{BB962C8B-B14F-4D97-AF65-F5344CB8AC3E}">
        <p14:creationId xmlns:p14="http://schemas.microsoft.com/office/powerpoint/2010/main" val="23053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home.ts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6396" y="1565232"/>
            <a:ext cx="10364744" cy="2726499"/>
          </a:xfrm>
        </p:spPr>
        <p:txBody>
          <a:bodyPr>
            <a:noAutofit/>
          </a:bodyPr>
          <a:lstStyle/>
          <a:p>
            <a:r>
              <a:rPr lang="es-PE" sz="3600" b="1" dirty="0"/>
              <a:t>A</a:t>
            </a:r>
            <a:r>
              <a:rPr lang="es-PE" sz="3600" dirty="0"/>
              <a:t>rchivo </a:t>
            </a:r>
            <a:r>
              <a:rPr lang="es-PE" sz="3600" dirty="0" err="1"/>
              <a:t>typescript</a:t>
            </a:r>
            <a:r>
              <a:rPr lang="es-PE" sz="3600" dirty="0"/>
              <a:t> que contiene el controlador de la página, donde se define el comportamiento de la </a:t>
            </a:r>
            <a:r>
              <a:rPr lang="es-PE" sz="3600" dirty="0" smtClean="0"/>
              <a:t>misma</a:t>
            </a:r>
            <a:r>
              <a:rPr lang="es-PE" sz="3600" dirty="0"/>
              <a:t>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52616" y="5617924"/>
            <a:ext cx="9903368" cy="1008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400" b="1" u="sng" dirty="0" smtClean="0"/>
              <a:t>Ejemplo</a:t>
            </a:r>
            <a:r>
              <a:rPr lang="es-PE" sz="2400" dirty="0" smtClean="0"/>
              <a:t>. </a:t>
            </a:r>
            <a:r>
              <a:rPr lang="es-PE" sz="2400" dirty="0"/>
              <a:t>la función con la lógica a ejecutarse cuando se pulse sobre un botón de la página etc. 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7424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61688"/>
            <a:ext cx="8911687" cy="1280890"/>
          </a:xfrm>
        </p:spPr>
        <p:txBody>
          <a:bodyPr/>
          <a:lstStyle/>
          <a:p>
            <a:r>
              <a:rPr lang="es-PE" b="1" dirty="0" smtClean="0"/>
              <a:t>home.html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Contiene la plantilla </a:t>
            </a:r>
            <a:r>
              <a:rPr lang="es-PE" sz="4400" dirty="0" err="1"/>
              <a:t>html</a:t>
            </a:r>
            <a:r>
              <a:rPr lang="es-PE" sz="4400" dirty="0"/>
              <a:t> de la página. </a:t>
            </a:r>
            <a:br>
              <a:rPr lang="es-PE" sz="4400" dirty="0"/>
            </a:b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42380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786"/>
            <a:ext cx="12192000" cy="65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470" y="0"/>
            <a:ext cx="11604820" cy="1280890"/>
          </a:xfrm>
        </p:spPr>
        <p:txBody>
          <a:bodyPr/>
          <a:lstStyle/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https://ionicframework.com/docs/v2/components/ 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5912"/>
            <a:ext cx="12391487" cy="56476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92679" y="3645074"/>
            <a:ext cx="8229600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es-PE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esta basado en angular. </a:t>
            </a:r>
          </a:p>
          <a:p>
            <a:pPr algn="ctr"/>
            <a:r>
              <a:rPr lang="es-PE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los componentes no son los suficiente se </a:t>
            </a:r>
            <a:r>
              <a:rPr lang="es-PE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puedn</a:t>
            </a:r>
            <a:r>
              <a:rPr lang="es-PE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crear componentes propios, personalizados </a:t>
            </a:r>
            <a:r>
              <a:rPr lang="es-PE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la misma manera que en </a:t>
            </a:r>
            <a:r>
              <a:rPr lang="es-PE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angular.</a:t>
            </a:r>
            <a:endParaRPr lang="es-PE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67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32" y="263047"/>
            <a:ext cx="12314925" cy="63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7" y="301266"/>
            <a:ext cx="11135457" cy="65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828</TotalTime>
  <Words>381</Words>
  <Application>Microsoft Office PowerPoint</Application>
  <PresentationFormat>Panorámica</PresentationFormat>
  <Paragraphs>56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Wingdings 3</vt:lpstr>
      <vt:lpstr>Espiral</vt:lpstr>
      <vt:lpstr>Personalización de aplicativos móviles</vt:lpstr>
      <vt:lpstr>Presentación de PowerPoint</vt:lpstr>
      <vt:lpstr>home.scss </vt:lpstr>
      <vt:lpstr>home.ts</vt:lpstr>
      <vt:lpstr>home.html</vt:lpstr>
      <vt:lpstr>Presentación de PowerPoint</vt:lpstr>
      <vt:lpstr>https://ionicframework.com/docs/v2/components/ </vt:lpstr>
      <vt:lpstr>Presentación de PowerPoint</vt:lpstr>
      <vt:lpstr>Presentación de PowerPoint</vt:lpstr>
      <vt:lpstr>Guardamos &amp; Ejecutamos </vt:lpstr>
      <vt:lpstr>INICIANDO LA PROGRAMACION !!!</vt:lpstr>
      <vt:lpstr>Que es Data Binding ?</vt:lpstr>
      <vt:lpstr>Entramos al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decoradores</vt:lpstr>
      <vt:lpstr>Presentación de PowerPoint</vt:lpstr>
      <vt:lpstr>Definición de variables</vt:lpstr>
      <vt:lpstr>Tipos primitivos de variable que podemos definir son:  </vt:lpstr>
      <vt:lpstr>Presentación de PowerPoint</vt:lpstr>
      <vt:lpstr>Declaramos la función</vt:lpstr>
      <vt:lpstr>Guarda y compila.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40</cp:revision>
  <dcterms:created xsi:type="dcterms:W3CDTF">2018-03-19T13:41:29Z</dcterms:created>
  <dcterms:modified xsi:type="dcterms:W3CDTF">2018-03-26T19:24:04Z</dcterms:modified>
</cp:coreProperties>
</file>