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4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6379" y="1828800"/>
            <a:ext cx="9638234" cy="2948581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Personalización de aplicativos </a:t>
            </a: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móviles</a:t>
            </a:r>
            <a:b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-2-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5185775"/>
            <a:ext cx="8915399" cy="717887"/>
          </a:xfrm>
        </p:spPr>
        <p:txBody>
          <a:bodyPr/>
          <a:lstStyle/>
          <a:p>
            <a:pPr algn="r"/>
            <a:r>
              <a:rPr lang="es-PE" dirty="0" smtClean="0"/>
              <a:t>Ing. Silvia Rodríguez Paredes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2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Crear la función reiniciar.</a:t>
            </a:r>
            <a:br>
              <a:rPr lang="es-PE" dirty="0" smtClean="0"/>
            </a:br>
            <a:r>
              <a:rPr lang="es-PE" dirty="0" smtClean="0"/>
              <a:t>DONDE?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2400" dirty="0"/>
              <a:t>reinicia(){ </a:t>
            </a:r>
          </a:p>
          <a:p>
            <a:pPr marL="0" indent="0">
              <a:buNone/>
            </a:pPr>
            <a:r>
              <a:rPr lang="es-PE" sz="2400" dirty="0" smtClean="0"/>
              <a:t>	// </a:t>
            </a:r>
            <a:r>
              <a:rPr lang="es-PE" sz="2400" dirty="0"/>
              <a:t>reiniciamos las variables </a:t>
            </a:r>
          </a:p>
          <a:p>
            <a:pPr marL="0" indent="0">
              <a:buNone/>
            </a:pPr>
            <a:r>
              <a:rPr lang="es-PE" sz="2400" b="1" dirty="0" smtClean="0"/>
              <a:t>	</a:t>
            </a:r>
            <a:r>
              <a:rPr lang="es-PE" sz="2400" b="1" dirty="0" err="1" smtClean="0"/>
              <a:t>this</a:t>
            </a:r>
            <a:r>
              <a:rPr lang="es-PE" sz="2400" dirty="0" err="1" smtClean="0"/>
              <a:t>.num</a:t>
            </a:r>
            <a:r>
              <a:rPr lang="es-PE" sz="2400" dirty="0" smtClean="0"/>
              <a:t> </a:t>
            </a:r>
            <a:r>
              <a:rPr lang="es-PE" sz="2400" dirty="0"/>
              <a:t>= </a:t>
            </a:r>
            <a:r>
              <a:rPr lang="es-PE" sz="2400" dirty="0" err="1"/>
              <a:t>null</a:t>
            </a:r>
            <a:r>
              <a:rPr lang="es-PE" sz="2400" dirty="0"/>
              <a:t>; </a:t>
            </a:r>
          </a:p>
          <a:p>
            <a:pPr marL="0" indent="0">
              <a:buNone/>
            </a:pPr>
            <a:r>
              <a:rPr lang="es-PE" sz="2400" b="1" dirty="0" smtClean="0"/>
              <a:t>	</a:t>
            </a:r>
            <a:r>
              <a:rPr lang="es-PE" sz="2400" b="1" dirty="0" err="1" smtClean="0"/>
              <a:t>this</a:t>
            </a:r>
            <a:r>
              <a:rPr lang="es-PE" sz="2400" dirty="0" err="1" smtClean="0"/>
              <a:t>.mayorMenor</a:t>
            </a:r>
            <a:r>
              <a:rPr lang="es-PE" sz="2400" dirty="0" smtClean="0"/>
              <a:t> </a:t>
            </a:r>
            <a:r>
              <a:rPr lang="es-PE" sz="2400" dirty="0"/>
              <a:t>= '...'; </a:t>
            </a:r>
          </a:p>
          <a:p>
            <a:pPr marL="0" indent="0">
              <a:buNone/>
            </a:pPr>
            <a:r>
              <a:rPr lang="es-PE" sz="2400" b="1" dirty="0" smtClean="0"/>
              <a:t>	</a:t>
            </a:r>
            <a:r>
              <a:rPr lang="es-PE" sz="2400" b="1" dirty="0" err="1" smtClean="0"/>
              <a:t>this</a:t>
            </a:r>
            <a:r>
              <a:rPr lang="es-PE" sz="2400" dirty="0" err="1" smtClean="0"/>
              <a:t>.numSecret</a:t>
            </a:r>
            <a:r>
              <a:rPr lang="es-PE" sz="2400" dirty="0" smtClean="0"/>
              <a:t> </a:t>
            </a:r>
            <a:r>
              <a:rPr lang="es-PE" sz="2400" dirty="0"/>
              <a:t>= </a:t>
            </a:r>
            <a:r>
              <a:rPr lang="es-PE" sz="2400" b="1" dirty="0" err="1"/>
              <a:t>this</a:t>
            </a:r>
            <a:r>
              <a:rPr lang="es-PE" sz="2400" dirty="0" err="1"/>
              <a:t>.numAleatorio</a:t>
            </a:r>
            <a:r>
              <a:rPr lang="es-PE" sz="2400" dirty="0"/>
              <a:t>(0,100); </a:t>
            </a:r>
          </a:p>
          <a:p>
            <a:pPr marL="0" indent="0">
              <a:buNone/>
            </a:pPr>
            <a:r>
              <a:rPr lang="es-PE" dirty="0"/>
              <a:t>}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30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Mostrar </a:t>
            </a:r>
            <a:r>
              <a:rPr lang="es-PE" dirty="0" err="1" smtClean="0"/>
              <a:t>tags</a:t>
            </a:r>
            <a:r>
              <a:rPr lang="es-PE" dirty="0" smtClean="0"/>
              <a:t> solo cuando ciertos eventos ocurran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43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6415" y="173173"/>
            <a:ext cx="8911687" cy="1280890"/>
          </a:xfrm>
        </p:spPr>
        <p:txBody>
          <a:bodyPr/>
          <a:lstStyle/>
          <a:p>
            <a:pPr algn="ctr"/>
            <a:r>
              <a:rPr lang="es-PE" b="1" dirty="0" smtClean="0"/>
              <a:t>Agregar código encima del código fuente del botón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13223" y="2321490"/>
            <a:ext cx="8915400" cy="37776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&lt;ion-</a:t>
            </a:r>
            <a:r>
              <a:rPr lang="es-PE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s-PE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ngIf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mayorMenor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=='igual'"&gt; </a:t>
            </a:r>
          </a:p>
          <a:p>
            <a:pPr marL="0" indent="0">
              <a:buNone/>
            </a:pP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&lt;ion-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¡¡¡Enhorabuena!!! </a:t>
            </a:r>
          </a:p>
          <a:p>
            <a:pPr marL="0" indent="0">
              <a:buNone/>
            </a:pP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&lt;/ion-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&lt;ion-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 acertado, el número secreto es el {{ 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}} </a:t>
            </a:r>
          </a:p>
          <a:p>
            <a:pPr marL="0" indent="0">
              <a:buNone/>
            </a:pP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&lt;/ion-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&lt;/ion-</a:t>
            </a:r>
            <a:r>
              <a:rPr lang="es-PE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s-PE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s-PE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8" y="1454063"/>
            <a:ext cx="11008180" cy="51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8723" y="0"/>
            <a:ext cx="8911687" cy="853961"/>
          </a:xfrm>
        </p:spPr>
        <p:txBody>
          <a:bodyPr>
            <a:noAutofit/>
          </a:bodyPr>
          <a:lstStyle/>
          <a:p>
            <a:pPr algn="ctr"/>
            <a:r>
              <a:rPr lang="es-PE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Ion-</a:t>
            </a:r>
            <a:r>
              <a:rPr lang="es-PE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</a:t>
            </a:r>
            <a:endParaRPr lang="es-PE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902" y="921758"/>
            <a:ext cx="11163327" cy="517324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25885" y="6162805"/>
            <a:ext cx="12192000" cy="695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https://ionicframework.com/docs/v2/components/#cards </a:t>
            </a:r>
            <a:endParaRPr lang="es-P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06247" y="3206756"/>
            <a:ext cx="671395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4400" b="1" dirty="0">
                <a:ln/>
                <a:solidFill>
                  <a:schemeClr val="accent3"/>
                </a:solidFill>
                <a:latin typeface="Calibri" panose="020F0502020204030204" pitchFamily="34" charset="0"/>
              </a:rPr>
              <a:t>son componentes que muestran la información en un recuadro. </a:t>
            </a:r>
            <a:endParaRPr lang="es-PE" sz="4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81" y="160647"/>
            <a:ext cx="11797678" cy="54672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05215" y="5936717"/>
            <a:ext cx="1155664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400" dirty="0">
                <a:solidFill>
                  <a:srgbClr val="000000"/>
                </a:solidFill>
                <a:latin typeface="Calibri" panose="020F0502020204030204" pitchFamily="34" charset="0"/>
              </a:rPr>
              <a:t>está </a:t>
            </a:r>
            <a:r>
              <a:rPr lang="es-PE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card</a:t>
            </a:r>
            <a:r>
              <a:rPr lang="es-PE" sz="2400" dirty="0">
                <a:solidFill>
                  <a:srgbClr val="000000"/>
                </a:solidFill>
                <a:latin typeface="Calibri" panose="020F0502020204030204" pitchFamily="34" charset="0"/>
              </a:rPr>
              <a:t> se muestre solo cuando la variable de nuestro controlador </a:t>
            </a:r>
            <a:r>
              <a:rPr lang="es-PE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mayorMenor</a:t>
            </a:r>
            <a:r>
              <a:rPr lang="es-PE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PE" sz="2400" dirty="0">
                <a:solidFill>
                  <a:srgbClr val="000000"/>
                </a:solidFill>
                <a:latin typeface="Calibri" panose="020F0502020204030204" pitchFamily="34" charset="0"/>
              </a:rPr>
              <a:t>contenga el texto ‘igual’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989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66904"/>
          </a:xfrm>
        </p:spPr>
        <p:txBody>
          <a:bodyPr/>
          <a:lstStyle/>
          <a:p>
            <a:r>
              <a:rPr lang="es-PE" b="1" dirty="0"/>
              <a:t>*</a:t>
            </a:r>
            <a:r>
              <a:rPr lang="es-PE" b="1" dirty="0" err="1"/>
              <a:t>ngIf</a:t>
            </a:r>
            <a:r>
              <a:rPr lang="es-PE" b="1" dirty="0"/>
              <a:t> </a:t>
            </a:r>
            <a:r>
              <a:rPr lang="es-PE" dirty="0"/>
              <a:t>es una directiva estructural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1666" y="2818357"/>
            <a:ext cx="10928414" cy="1628384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Permite alterar </a:t>
            </a:r>
            <a:r>
              <a:rPr lang="es-PE" sz="3200" dirty="0"/>
              <a:t>el DOM (</a:t>
            </a:r>
            <a:r>
              <a:rPr lang="es-PE" sz="3200" dirty="0" err="1"/>
              <a:t>Document</a:t>
            </a:r>
            <a:r>
              <a:rPr lang="es-PE" sz="3200" dirty="0"/>
              <a:t> </a:t>
            </a:r>
            <a:r>
              <a:rPr lang="es-PE" sz="3200" dirty="0" err="1"/>
              <a:t>Object</a:t>
            </a:r>
            <a:r>
              <a:rPr lang="es-PE" sz="3200" dirty="0"/>
              <a:t> </a:t>
            </a:r>
            <a:r>
              <a:rPr lang="es-PE" sz="3200" dirty="0" err="1"/>
              <a:t>Model</a:t>
            </a:r>
            <a:r>
              <a:rPr lang="es-PE" sz="3200" dirty="0" smtClean="0"/>
              <a:t>).</a:t>
            </a:r>
          </a:p>
          <a:p>
            <a:r>
              <a:rPr lang="es-PE" sz="3200" dirty="0"/>
              <a:t>directivas llevan un asterisco “</a:t>
            </a:r>
            <a:r>
              <a:rPr lang="es-PE" sz="3200" b="1" dirty="0"/>
              <a:t>*</a:t>
            </a:r>
            <a:r>
              <a:rPr lang="es-PE" sz="3200" dirty="0"/>
              <a:t>” delante 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593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8460" y="4344341"/>
            <a:ext cx="7027103" cy="1280890"/>
          </a:xfrm>
        </p:spPr>
        <p:txBody>
          <a:bodyPr>
            <a:normAutofit fontScale="90000"/>
          </a:bodyPr>
          <a:lstStyle/>
          <a:p>
            <a:r>
              <a:rPr lang="es-PE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Guardar (</a:t>
            </a:r>
            <a:r>
              <a:rPr lang="es-PE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</a:t>
            </a:r>
            <a:r>
              <a:rPr lang="es-PE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por cada archivo modificado</a:t>
            </a:r>
            <a:br>
              <a:rPr lang="es-PE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Ejecutar</a:t>
            </a:r>
            <a:endParaRPr lang="es-PE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3852" y="455111"/>
            <a:ext cx="9600656" cy="3578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P.D: </a:t>
            </a:r>
          </a:p>
          <a:p>
            <a:pPr marL="0" indent="0">
              <a:buNone/>
            </a:pPr>
            <a:r>
              <a:rPr lang="es-PE" sz="4400" dirty="0" smtClean="0"/>
              <a:t>Validar que datos obtiene la variable </a:t>
            </a:r>
            <a:r>
              <a:rPr lang="es-PE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mayorMenor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0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Reiniciar el juego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3600" dirty="0" smtClean="0"/>
              <a:t>Crear un botón volver a jugar</a:t>
            </a:r>
          </a:p>
          <a:p>
            <a:pPr marL="0" indent="0">
              <a:buNone/>
            </a:pPr>
            <a:r>
              <a:rPr lang="es-PE" sz="2800" dirty="0" smtClean="0"/>
              <a:t>(*) volver </a:t>
            </a:r>
            <a:r>
              <a:rPr lang="es-PE" sz="2800" dirty="0"/>
              <a:t>a generar un nuevo número aleatorio y reiniciará las variables para que se oculte el ion-</a:t>
            </a:r>
            <a:r>
              <a:rPr lang="es-PE" sz="2800" dirty="0" err="1"/>
              <a:t>card</a:t>
            </a:r>
            <a:r>
              <a:rPr lang="es-PE" sz="2800" dirty="0"/>
              <a:t>. 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748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8805"/>
          </a:xfrm>
        </p:spPr>
        <p:txBody>
          <a:bodyPr/>
          <a:lstStyle/>
          <a:p>
            <a:r>
              <a:rPr lang="es-PE" dirty="0" smtClean="0"/>
              <a:t>Editamos el botón acierta</a:t>
            </a:r>
            <a:endParaRPr lang="es-PE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518092" y="2011680"/>
            <a:ext cx="8915400" cy="104801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000" dirty="0"/>
              <a:t>&lt;</a:t>
            </a:r>
            <a:r>
              <a:rPr lang="es-PE" sz="2000" dirty="0" err="1"/>
              <a:t>button</a:t>
            </a:r>
            <a:r>
              <a:rPr lang="es-PE" sz="2000" dirty="0"/>
              <a:t> *</a:t>
            </a:r>
            <a:r>
              <a:rPr lang="es-PE" sz="2000" dirty="0" err="1"/>
              <a:t>ngIf</a:t>
            </a:r>
            <a:r>
              <a:rPr lang="es-PE" sz="2000" dirty="0"/>
              <a:t>="</a:t>
            </a:r>
            <a:r>
              <a:rPr lang="es-PE" sz="2000" dirty="0" err="1"/>
              <a:t>mayorMenor</a:t>
            </a:r>
            <a:r>
              <a:rPr lang="es-PE" sz="2000" dirty="0"/>
              <a:t>!='igual'" ion-</a:t>
            </a:r>
            <a:r>
              <a:rPr lang="es-PE" sz="2000" dirty="0" err="1"/>
              <a:t>button</a:t>
            </a:r>
            <a:r>
              <a:rPr lang="es-PE" sz="2000" dirty="0"/>
              <a:t> block (</a:t>
            </a:r>
            <a:r>
              <a:rPr lang="es-PE" sz="2000" dirty="0" err="1"/>
              <a:t>click</a:t>
            </a:r>
            <a:r>
              <a:rPr lang="es-PE" sz="2000" dirty="0"/>
              <a:t>)="</a:t>
            </a:r>
            <a:r>
              <a:rPr lang="es-PE" sz="2000" dirty="0" err="1"/>
              <a:t>compruebaNumero</a:t>
            </a:r>
            <a:r>
              <a:rPr lang="es-PE" sz="2000" dirty="0"/>
              <a:t>()"&gt;Acierta&lt;/</a:t>
            </a:r>
            <a:r>
              <a:rPr lang="es-PE" sz="2000" dirty="0" err="1"/>
              <a:t>button</a:t>
            </a:r>
            <a:r>
              <a:rPr lang="es-PE" sz="2000" dirty="0"/>
              <a:t>&gt;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21805" y="3560350"/>
            <a:ext cx="8911687" cy="778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Creamos el botón volver a jugar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592925" y="4947920"/>
            <a:ext cx="8915400" cy="10480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 smtClean="0"/>
              <a:t>&lt;</a:t>
            </a:r>
            <a:r>
              <a:rPr lang="es-PE" sz="2000" dirty="0" err="1" smtClean="0"/>
              <a:t>button</a:t>
            </a:r>
            <a:r>
              <a:rPr lang="es-PE" sz="2000" dirty="0" smtClean="0"/>
              <a:t> *</a:t>
            </a:r>
            <a:r>
              <a:rPr lang="es-PE" sz="2000" dirty="0" err="1" smtClean="0"/>
              <a:t>ngIf</a:t>
            </a:r>
            <a:r>
              <a:rPr lang="es-PE" sz="2000" dirty="0" smtClean="0"/>
              <a:t>="</a:t>
            </a:r>
            <a:r>
              <a:rPr lang="es-PE" sz="2000" dirty="0" err="1" smtClean="0"/>
              <a:t>mayorMenor</a:t>
            </a:r>
            <a:r>
              <a:rPr lang="es-PE" sz="2000" dirty="0"/>
              <a:t>=</a:t>
            </a:r>
            <a:r>
              <a:rPr lang="es-PE" sz="2000" dirty="0" smtClean="0"/>
              <a:t>='igual'" ion-</a:t>
            </a:r>
            <a:r>
              <a:rPr lang="es-PE" sz="2000" dirty="0" err="1" smtClean="0"/>
              <a:t>button</a:t>
            </a:r>
            <a:r>
              <a:rPr lang="es-PE" sz="2000" dirty="0" smtClean="0"/>
              <a:t> block (</a:t>
            </a:r>
            <a:r>
              <a:rPr lang="es-PE" sz="2000" dirty="0" err="1" smtClean="0"/>
              <a:t>click</a:t>
            </a:r>
            <a:r>
              <a:rPr lang="es-PE" sz="2000" dirty="0" smtClean="0"/>
              <a:t>)="</a:t>
            </a:r>
            <a:r>
              <a:rPr lang="es-PE" sz="2000" dirty="0"/>
              <a:t>reinicia</a:t>
            </a:r>
            <a:r>
              <a:rPr lang="es-PE" sz="2000" dirty="0" smtClean="0"/>
              <a:t>()"&gt;Volver a jugar&lt;/</a:t>
            </a:r>
            <a:r>
              <a:rPr lang="es-PE" sz="2000" dirty="0" err="1" smtClean="0"/>
              <a:t>button</a:t>
            </a:r>
            <a:r>
              <a:rPr lang="es-PE" sz="2000" dirty="0" smtClean="0"/>
              <a:t>&gt;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4503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954</TotalTime>
  <Words>221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 3</vt:lpstr>
      <vt:lpstr>Espiral</vt:lpstr>
      <vt:lpstr>Personalización de aplicativos móviles parte -2-</vt:lpstr>
      <vt:lpstr>Mostrar tags solo cuando ciertos eventos ocurran</vt:lpstr>
      <vt:lpstr>Agregar código encima del código fuente del botón</vt:lpstr>
      <vt:lpstr>Ion-card</vt:lpstr>
      <vt:lpstr>Presentación de PowerPoint</vt:lpstr>
      <vt:lpstr>*ngIf es una directiva estructural </vt:lpstr>
      <vt:lpstr>Guardar (ctrl+s) por cada archivo modificado Ejecutar</vt:lpstr>
      <vt:lpstr>Reiniciar el juego</vt:lpstr>
      <vt:lpstr>Editamos el botón acierta</vt:lpstr>
      <vt:lpstr>Crear la función reiniciar. DONDE?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47</cp:revision>
  <dcterms:created xsi:type="dcterms:W3CDTF">2018-03-19T13:41:29Z</dcterms:created>
  <dcterms:modified xsi:type="dcterms:W3CDTF">2018-03-27T18:40:27Z</dcterms:modified>
</cp:coreProperties>
</file>