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7" r:id="rId9"/>
    <p:sldId id="268" r:id="rId10"/>
    <p:sldId id="269" r:id="rId11"/>
    <p:sldId id="270" r:id="rId12"/>
    <p:sldId id="261" r:id="rId13"/>
    <p:sldId id="264" r:id="rId14"/>
    <p:sldId id="26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3522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25645B4-0B52-4D93-A800-841A76A4E5D9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D216845-D606-433E-A676-05744B7297A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45B4-0B52-4D93-A800-841A76A4E5D9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845-D606-433E-A676-05744B729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45B4-0B52-4D93-A800-841A76A4E5D9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845-D606-433E-A676-05744B729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5645B4-0B52-4D93-A800-841A76A4E5D9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216845-D606-433E-A676-05744B7297A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25645B4-0B52-4D93-A800-841A76A4E5D9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D216845-D606-433E-A676-05744B7297A7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45B4-0B52-4D93-A800-841A76A4E5D9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845-D606-433E-A676-05744B7297A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45B4-0B52-4D93-A800-841A76A4E5D9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845-D606-433E-A676-05744B7297A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5645B4-0B52-4D93-A800-841A76A4E5D9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216845-D606-433E-A676-05744B7297A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45B4-0B52-4D93-A800-841A76A4E5D9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845-D606-433E-A676-05744B729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5645B4-0B52-4D93-A800-841A76A4E5D9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216845-D606-433E-A676-05744B7297A7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5645B4-0B52-4D93-A800-841A76A4E5D9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216845-D606-433E-A676-05744B7297A7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25645B4-0B52-4D93-A800-841A76A4E5D9}" type="datetimeFigureOut">
              <a:rPr lang="pt-BR" smtClean="0"/>
              <a:t>17/06/2014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216845-D606-433E-A676-05744B7297A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ff.icmc.usp.b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lebermota.eti.br/wp-content/Figure4.gi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Sistema Web para o Museu da Fauna </a:t>
            </a:r>
            <a:br>
              <a:rPr lang="pt-BR" dirty="0"/>
            </a:br>
            <a:r>
              <a:rPr lang="pt-BR" dirty="0"/>
              <a:t>e Flora do ICMC/USP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Aluno: Paulo Sérgio Poli Junior</a:t>
            </a:r>
          </a:p>
          <a:p>
            <a:r>
              <a:rPr lang="pt-BR" dirty="0"/>
              <a:t>Supervisor: Prof.ª Drª Elisa Yumi Nakagawa</a:t>
            </a:r>
          </a:p>
          <a:p>
            <a:endParaRPr lang="pt-BR" dirty="0"/>
          </a:p>
        </p:txBody>
      </p:sp>
      <p:pic>
        <p:nvPicPr>
          <p:cNvPr id="1027" name="Imagem 0" descr="Descrição: Descrição: ss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8090"/>
            <a:ext cx="1633537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835696" y="1196752"/>
            <a:ext cx="6984776" cy="124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Bef>
                <a:spcPts val="600"/>
              </a:spcBef>
            </a:pPr>
            <a:r>
              <a:rPr lang="pt-BR" sz="2000" b="1" spc="200" dirty="0" smtClean="0">
                <a:effectLst/>
              </a:rPr>
              <a:t>UNIVERSIDADE DE SÃO PAULO</a:t>
            </a:r>
            <a:endParaRPr lang="pt-BR" sz="1400" b="1" dirty="0"/>
          </a:p>
          <a:p>
            <a:pPr indent="450215" algn="ctr">
              <a:lnSpc>
                <a:spcPct val="150000"/>
              </a:lnSpc>
              <a:spcBef>
                <a:spcPts val="600"/>
              </a:spcBef>
            </a:pPr>
            <a:r>
              <a:rPr lang="pt-BR" sz="1400" b="1" dirty="0" smtClean="0">
                <a:effectLst/>
              </a:rPr>
              <a:t>Instituto de Ciências Matemáticas e de Computação</a:t>
            </a:r>
            <a:r>
              <a:rPr lang="pt-BR" sz="1400" b="1" spc="200" dirty="0" smtClean="0">
                <a:effectLst/>
              </a:rPr>
              <a:t>Departamento de Sistemas de Computação</a:t>
            </a:r>
            <a:endParaRPr lang="pt-BR" sz="1400" b="1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562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realizado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7848872" cy="50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realizado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200800" cy="480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e Contribuições e relacionamento com o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Contribuição para difusão do projeto do Museu, juntamente com a preservação da Fauna e Flora existentes no ICMC.</a:t>
            </a:r>
          </a:p>
          <a:p>
            <a:endParaRPr lang="pt-BR" dirty="0" smtClean="0"/>
          </a:p>
          <a:p>
            <a:r>
              <a:rPr lang="pt-BR" dirty="0" smtClean="0"/>
              <a:t>Contato com outras áreas.</a:t>
            </a:r>
          </a:p>
          <a:p>
            <a:endParaRPr lang="pt-BR" dirty="0" smtClean="0"/>
          </a:p>
          <a:p>
            <a:r>
              <a:rPr lang="pt-BR" dirty="0"/>
              <a:t>Total utilização conhecimento adquirido no </a:t>
            </a:r>
            <a:r>
              <a:rPr lang="pt-BR" dirty="0" smtClean="0"/>
              <a:t>curso e aprendizado.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8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Término do sistema.</a:t>
            </a:r>
          </a:p>
          <a:p>
            <a:endParaRPr lang="pt-BR" dirty="0" smtClean="0"/>
          </a:p>
          <a:p>
            <a:r>
              <a:rPr lang="pt-BR" dirty="0" smtClean="0"/>
              <a:t>Definição do cadastro detalhado de Fauna e Flora.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Levantamento de novos requisitos.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62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Endereço </a:t>
            </a:r>
            <a:r>
              <a:rPr lang="pt-BR" dirty="0"/>
              <a:t>do Portal: </a:t>
            </a:r>
            <a:r>
              <a:rPr lang="pt-BR" dirty="0">
                <a:hlinkClick r:id="rId2"/>
              </a:rPr>
              <a:t>http://mff.icmc.usp.br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2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Empresa e local de trabalho</a:t>
            </a:r>
            <a:endParaRPr lang="pt-BR" dirty="0"/>
          </a:p>
        </p:txBody>
      </p:sp>
      <p:pic>
        <p:nvPicPr>
          <p:cNvPr id="2050" name="Picture 2" descr="http://sugarcane.icmc.usp.br/img/logo-icm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844824"/>
            <a:ext cx="2880320" cy="131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356992"/>
            <a:ext cx="289999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5373216"/>
            <a:ext cx="49339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9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Desenvolvimento do sistema web para difusão da fauna e flora.</a:t>
            </a:r>
          </a:p>
          <a:p>
            <a:endParaRPr lang="pt-BR" dirty="0" smtClean="0"/>
          </a:p>
          <a:p>
            <a:r>
              <a:rPr lang="pt-BR" dirty="0" smtClean="0"/>
              <a:t>Replicação do projeto juntamente com o sistema.</a:t>
            </a:r>
          </a:p>
          <a:p>
            <a:endParaRPr lang="pt-BR" dirty="0" smtClean="0"/>
          </a:p>
          <a:p>
            <a:r>
              <a:rPr lang="pt-BR" dirty="0" smtClean="0"/>
              <a:t>Utilização do sistema Memória Virtual.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3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Museu da Fauna e Flora proposto em 2013.</a:t>
            </a:r>
          </a:p>
          <a:p>
            <a:endParaRPr lang="pt-BR" dirty="0"/>
          </a:p>
          <a:p>
            <a:r>
              <a:rPr lang="pt-BR" dirty="0" smtClean="0"/>
              <a:t>Cadastramento do acervo no Memória Virtual.</a:t>
            </a:r>
          </a:p>
          <a:p>
            <a:endParaRPr lang="pt-BR" dirty="0"/>
          </a:p>
          <a:p>
            <a:r>
              <a:rPr lang="pt-BR" dirty="0" smtClean="0"/>
              <a:t>Acesso do sistema do Museu ao memória virtual atráves de serviços web.</a:t>
            </a:r>
          </a:p>
          <a:p>
            <a:endParaRPr lang="pt-BR" dirty="0"/>
          </a:p>
          <a:p>
            <a:r>
              <a:rPr lang="pt-BR" dirty="0" smtClean="0"/>
              <a:t>Replicação para outras unidades da USP.</a:t>
            </a:r>
          </a:p>
          <a:p>
            <a:endParaRPr lang="pt-BR" dirty="0"/>
          </a:p>
          <a:p>
            <a:r>
              <a:rPr lang="pt-BR" dirty="0" smtClean="0"/>
              <a:t>Alinhamento com software livre.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8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Tecnologias, métodos, ferramentas e linguagens de programação utilizadas</a:t>
            </a:r>
            <a:endParaRPr lang="pt-BR" dirty="0"/>
          </a:p>
        </p:txBody>
      </p:sp>
      <p:pic>
        <p:nvPicPr>
          <p:cNvPr id="3076" name="Picture 4" descr="Java E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1" y="1700808"/>
            <a:ext cx="418917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omarketingo.com/img/logos/boot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2" y="3501008"/>
            <a:ext cx="3714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logicaltrainers.com/gallery/jquery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976" y="4941168"/>
            <a:ext cx="4124254" cy="206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diemesleno.com.br/wp-content/uploads/2012/05/PostgreSQL-9.0.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42039"/>
            <a:ext cx="227297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808" y="3542039"/>
            <a:ext cx="1988840" cy="171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61645"/>
            <a:ext cx="3976631" cy="93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Tecnologias, métodos, ferramentas e linguagens de programação utilizadas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3810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483272" y="4268192"/>
            <a:ext cx="73789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funcionamento do modelo de arquitetura de software MVC</a:t>
            </a:r>
          </a:p>
          <a:p>
            <a:pPr algn="ctr"/>
            <a:r>
              <a:rPr lang="pt-BR" sz="900" dirty="0" smtClean="0"/>
              <a:t>Adaptado de: </a:t>
            </a:r>
            <a:r>
              <a:rPr lang="pt-BR" sz="900" dirty="0" smtClean="0">
                <a:hlinkClick r:id="rId3"/>
              </a:rPr>
              <a:t>http://www.klebermota.eti.br/wp-content/Figure4.gif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76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realizado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Levantamento de requisitos</a:t>
            </a:r>
          </a:p>
          <a:p>
            <a:endParaRPr lang="pt-BR" dirty="0"/>
          </a:p>
          <a:p>
            <a:r>
              <a:rPr lang="pt-BR" dirty="0" smtClean="0"/>
              <a:t>Codificação</a:t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Entregas Parciais, com novos requisitos e alterações nos existentes.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Primeira Versão</a:t>
            </a:r>
          </a:p>
          <a:p>
            <a:r>
              <a:rPr lang="pt-BR" dirty="0" smtClean="0"/>
              <a:t>Serviços Externos</a:t>
            </a:r>
          </a:p>
          <a:p>
            <a:r>
              <a:rPr lang="pt-BR" dirty="0" smtClean="0"/>
              <a:t>Segunda Versão</a:t>
            </a:r>
          </a:p>
          <a:p>
            <a:r>
              <a:rPr lang="pt-BR" dirty="0" smtClean="0"/>
              <a:t>Interface Administrador</a:t>
            </a:r>
          </a:p>
        </p:txBody>
      </p:sp>
      <p:sp>
        <p:nvSpPr>
          <p:cNvPr id="4" name="Divisa 3"/>
          <p:cNvSpPr/>
          <p:nvPr/>
        </p:nvSpPr>
        <p:spPr>
          <a:xfrm>
            <a:off x="4499992" y="1556792"/>
            <a:ext cx="1008112" cy="13681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24128" y="2010035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Paralelos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681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18752"/>
            <a:ext cx="7467600" cy="1143000"/>
          </a:xfrm>
        </p:spPr>
        <p:txBody>
          <a:bodyPr/>
          <a:lstStyle/>
          <a:p>
            <a:r>
              <a:rPr lang="pt-BR" dirty="0"/>
              <a:t>Trabalho realizado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5"/>
            <a:ext cx="8064896" cy="595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7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realizado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208912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7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222</TotalTime>
  <Words>224</Words>
  <Application>Microsoft Office PowerPoint</Application>
  <PresentationFormat>Apresentação na tela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Balcão Envidraçado</vt:lpstr>
      <vt:lpstr>Um Sistema Web para o Museu da Fauna  e Flora do ICMC/USP</vt:lpstr>
      <vt:lpstr>Empresa e local de trabalho</vt:lpstr>
      <vt:lpstr>Objetivos</vt:lpstr>
      <vt:lpstr>O Projeto</vt:lpstr>
      <vt:lpstr>Tecnologias, métodos, ferramentas e linguagens de programação utilizadas</vt:lpstr>
      <vt:lpstr>Tecnologias, métodos, ferramentas e linguagens de programação utilizadas</vt:lpstr>
      <vt:lpstr>Trabalho realizado</vt:lpstr>
      <vt:lpstr>Trabalho realizado</vt:lpstr>
      <vt:lpstr>Trabalho realizado</vt:lpstr>
      <vt:lpstr>Trabalho realizado</vt:lpstr>
      <vt:lpstr>Trabalho realizado</vt:lpstr>
      <vt:lpstr>Resultados e Contribuições e relacionamento com o curso</vt:lpstr>
      <vt:lpstr>Trabalhos Futuros</vt:lpstr>
      <vt:lpstr>Dúvidas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Jimmy</dc:creator>
  <cp:lastModifiedBy>Jimmy</cp:lastModifiedBy>
  <cp:revision>9</cp:revision>
  <dcterms:created xsi:type="dcterms:W3CDTF">2014-06-17T14:04:17Z</dcterms:created>
  <dcterms:modified xsi:type="dcterms:W3CDTF">2014-06-18T01:13:32Z</dcterms:modified>
</cp:coreProperties>
</file>