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3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1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4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95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2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3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9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9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7">
            <a:extLst>
              <a:ext uri="{FF2B5EF4-FFF2-40B4-BE49-F238E27FC236}">
                <a16:creationId xmlns:a16="http://schemas.microsoft.com/office/drawing/2014/main" id="{FB376A39-154E-4672-B6EA-EA77F28C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67F330F7-B3EC-45B3-A3B9-8B43F6EE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6" name="Group 31">
            <a:extLst>
              <a:ext uri="{FF2B5EF4-FFF2-40B4-BE49-F238E27FC236}">
                <a16:creationId xmlns:a16="http://schemas.microsoft.com/office/drawing/2014/main" id="{1B59C93E-408B-4A18-8823-245025D18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9" y="482171"/>
            <a:ext cx="4074533" cy="5149101"/>
            <a:chOff x="632239" y="482171"/>
            <a:chExt cx="4074533" cy="5149101"/>
          </a:xfrm>
        </p:grpSpPr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BD194DF9-E912-48FF-90D3-E9D8E6454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3">
              <a:extLst>
                <a:ext uri="{FF2B5EF4-FFF2-40B4-BE49-F238E27FC236}">
                  <a16:creationId xmlns:a16="http://schemas.microsoft.com/office/drawing/2014/main" id="{299F5B9F-C71E-4714-9F21-74DCC4D34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35">
            <a:extLst>
              <a:ext uri="{FF2B5EF4-FFF2-40B4-BE49-F238E27FC236}">
                <a16:creationId xmlns:a16="http://schemas.microsoft.com/office/drawing/2014/main" id="{B16E59B7-2693-428B-87AD-D8A76E725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20" y="977099"/>
            <a:ext cx="3116213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D89CA9A2-D0CB-48A6-B2ED-03C3EB3A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93459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" name="Picture 39">
            <a:extLst>
              <a:ext uri="{FF2B5EF4-FFF2-40B4-BE49-F238E27FC236}">
                <a16:creationId xmlns:a16="http://schemas.microsoft.com/office/drawing/2014/main" id="{8E11A2E1-5E39-4080-93B8-4811FE13D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2" name="Straight Connector 41">
            <a:extLst>
              <a:ext uri="{FF2B5EF4-FFF2-40B4-BE49-F238E27FC236}">
                <a16:creationId xmlns:a16="http://schemas.microsoft.com/office/drawing/2014/main" id="{5A8467B7-9FAF-47EC-A36A-76A9020A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EBBEE6-5013-1F08-34DE-AE2E1BBFBAFC}"/>
              </a:ext>
            </a:extLst>
          </p:cNvPr>
          <p:cNvSpPr txBox="1"/>
          <p:nvPr/>
        </p:nvSpPr>
        <p:spPr>
          <a:xfrm>
            <a:off x="5193458" y="918224"/>
            <a:ext cx="5536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2022 </a:t>
            </a:r>
            <a:r>
              <a:rPr lang="en-US" altLang="ko-KR" sz="5400" dirty="0" err="1">
                <a:latin typeface="Arial" panose="020B0604020202020204" pitchFamily="34" charset="0"/>
                <a:cs typeface="Arial" panose="020B0604020202020204" pitchFamily="34" charset="0"/>
              </a:rPr>
              <a:t>Caerang</a:t>
            </a:r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altLang="ko-KR" sz="5400" dirty="0">
                <a:latin typeface="Arial" panose="020B0604020202020204" pitchFamily="34" charset="0"/>
                <a:cs typeface="Arial" panose="020B0604020202020204" pitchFamily="34" charset="0"/>
              </a:rPr>
              <a:t>SW Exhibition</a:t>
            </a:r>
          </a:p>
          <a:p>
            <a:pPr algn="r"/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The First Plan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DB82E4-8FE8-98C4-436C-88B87C6A83D6}"/>
              </a:ext>
            </a:extLst>
          </p:cNvPr>
          <p:cNvSpPr txBox="1"/>
          <p:nvPr/>
        </p:nvSpPr>
        <p:spPr>
          <a:xfrm>
            <a:off x="5193458" y="3526496"/>
            <a:ext cx="553611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Tensor Team</a:t>
            </a:r>
          </a:p>
          <a:p>
            <a:pPr algn="r">
              <a:lnSpc>
                <a:spcPct val="150000"/>
              </a:lnSpc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20185107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구민성</a:t>
            </a:r>
          </a:p>
        </p:txBody>
      </p:sp>
      <p:pic>
        <p:nvPicPr>
          <p:cNvPr id="56" name="그림 55" descr="산, 하늘, 자연, 실외이(가) 표시된 사진&#10;&#10;자동 생성된 설명">
            <a:extLst>
              <a:ext uri="{FF2B5EF4-FFF2-40B4-BE49-F238E27FC236}">
                <a16:creationId xmlns:a16="http://schemas.microsoft.com/office/drawing/2014/main" id="{FF626585-D774-8DE9-5EBF-754727B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60" y="979486"/>
            <a:ext cx="3116213" cy="3134598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81A587E-465B-1F57-046F-ECD3A03F6F2D}"/>
              </a:ext>
            </a:extLst>
          </p:cNvPr>
          <p:cNvSpPr txBox="1"/>
          <p:nvPr/>
        </p:nvSpPr>
        <p:spPr>
          <a:xfrm>
            <a:off x="1105535" y="4136640"/>
            <a:ext cx="311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Pulam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(piled up like a mountain)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EB60-F96D-40C3-A969-73D4C8BD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5W1H 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 Vision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FFD95A-DBB2-78CB-FC49-EF69E0537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311866"/>
              </p:ext>
            </p:extLst>
          </p:nvPr>
        </p:nvGraphicFramePr>
        <p:xfrm>
          <a:off x="1450975" y="2016125"/>
          <a:ext cx="9604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838">
                  <a:extLst>
                    <a:ext uri="{9D8B030D-6E8A-4147-A177-3AD203B41FA5}">
                      <a16:colId xmlns:a16="http://schemas.microsoft.com/office/drawing/2014/main" val="620388887"/>
                    </a:ext>
                  </a:extLst>
                </a:gridCol>
                <a:gridCol w="8347538">
                  <a:extLst>
                    <a:ext uri="{9D8B030D-6E8A-4147-A177-3AD203B41FA5}">
                      <a16:colId xmlns:a16="http://schemas.microsoft.com/office/drawing/2014/main" val="119787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87156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What</a:t>
                      </a:r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Three Combination : </a:t>
                      </a:r>
                      <a:r>
                        <a:rPr lang="ko-KR" altLang="en-US" dirty="0"/>
                        <a:t>웹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타자 게임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사용 빈도가 높은 필수 </a:t>
                      </a:r>
                      <a:r>
                        <a:rPr lang="ko-KR" altLang="en-US" dirty="0" err="1"/>
                        <a:t>영단어</a:t>
                      </a:r>
                      <a:endParaRPr lang="ko-KR" altLang="en-US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61603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Why</a:t>
                      </a:r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초보 수준에서 짧은 회화를 몇 번 해봤을 때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단어의 중요성을 실감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409166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Whom</a:t>
                      </a:r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영어 공부에 관심이 있는 초보 학습자들 대상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  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36366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Where</a:t>
                      </a:r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목표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소프트웨어 전시회 전시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24074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When</a:t>
                      </a:r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 내 웹 디자인 확정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 개발 시작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전시회 결과물 제출 기간 준수 목표</a:t>
                      </a:r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354069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How</a:t>
                      </a:r>
                      <a:endParaRPr lang="ko-KR" altLang="en-US" dirty="0"/>
                    </a:p>
                  </a:txBody>
                  <a:tcPr marL="83516" marR="835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전반적인 디자인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확정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단어 데이터 수집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React,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Python </a:t>
                      </a:r>
                      <a:r>
                        <a:rPr lang="ko-KR" altLang="en-US" dirty="0"/>
                        <a:t>사용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테스트 및 조정</a:t>
                      </a:r>
                      <a:endParaRPr lang="en-US" altLang="ko-KR" dirty="0"/>
                    </a:p>
                  </a:txBody>
                  <a:tcPr marL="83516" marR="83516"/>
                </a:tc>
                <a:extLst>
                  <a:ext uri="{0D108BD9-81ED-4DB2-BD59-A6C34878D82A}">
                    <a16:rowId xmlns:a16="http://schemas.microsoft.com/office/drawing/2014/main" val="233008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37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26831-09D7-CC0F-915F-CA818E09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우리는 정보와 소통이 중요 가치로 여겨지는 현대 글로벌 사회에서 살고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대중매체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검색 및 번역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발전을 거듭해도 개인의 외국어 능력은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여전히 핵심 역량 중 하나입니다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특히 영어와 같이 세계 공용어의 위상을 가진 언어를 사용할 줄 안다는 것은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 하나만으로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평가와 삶의 범위에 생각보다 더 큰 영향을 끼친다는 것을 실감하고 있습니다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스스로 생각하기에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외국어 학습에는 넘어야 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산이 있는데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문제는 다음과 같습니다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습관화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일상적으로 외국어를 접하는 환경이 아니면 습관화가 어렵고 포기하기 쉽습니다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학습시의 지루함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단순히 책이나 영상 매체를 보고 듣는 것은 오래 집중하기 어렵습니다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절대적인 시간과 효율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필기 방식의 단점을 보완해 자원과 시간 활용의 효율을 높여야 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영단어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공부에 좀 더 집중하고 싶은 기획자의 개인적인 목표 달성과 함께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학습하는 동안 능동적인 참여를 이끌어 내고 적절한 긴장감을 부여해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지속가능한 외국어 공부를 지원하고자 이번 프로젝트를 기획하였습니다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kern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0D09D-5937-365E-4327-E52155F44E60}"/>
              </a:ext>
            </a:extLst>
          </p:cNvPr>
          <p:cNvSpPr txBox="1"/>
          <p:nvPr/>
        </p:nvSpPr>
        <p:spPr>
          <a:xfrm>
            <a:off x="1451579" y="806824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기획 의도</a:t>
            </a:r>
          </a:p>
        </p:txBody>
      </p:sp>
    </p:spTree>
    <p:extLst>
      <p:ext uri="{BB962C8B-B14F-4D97-AF65-F5344CB8AC3E}">
        <p14:creationId xmlns:p14="http://schemas.microsoft.com/office/powerpoint/2010/main" val="36142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26831-09D7-CC0F-915F-CA818E09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2022.08.03 : 1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기획 확정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상에서의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기능 배치와 관련된 디자인 스케치 작업 중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0D09D-5937-365E-4327-E52155F44E60}"/>
              </a:ext>
            </a:extLst>
          </p:cNvPr>
          <p:cNvSpPr txBox="1"/>
          <p:nvPr/>
        </p:nvSpPr>
        <p:spPr>
          <a:xfrm>
            <a:off x="1451579" y="806824"/>
            <a:ext cx="960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현재 진행 상태</a:t>
            </a:r>
          </a:p>
        </p:txBody>
      </p:sp>
    </p:spTree>
    <p:extLst>
      <p:ext uri="{BB962C8B-B14F-4D97-AF65-F5344CB8AC3E}">
        <p14:creationId xmlns:p14="http://schemas.microsoft.com/office/powerpoint/2010/main" val="15573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C34C5-A8E0-69F2-8B43-BFBFCBAF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향후 프로젝트 확장 가능성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(A Happiness Circuit)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07E18-45C6-9714-7912-A60A56E4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일본어 추가</a:t>
            </a:r>
            <a:endParaRPr lang="en-US" altLang="ko-KR" dirty="0"/>
          </a:p>
          <a:p>
            <a:r>
              <a:rPr lang="ko-KR" altLang="en-US" dirty="0"/>
              <a:t>짧은 문장 추가</a:t>
            </a:r>
            <a:endParaRPr lang="en-US" altLang="ko-KR" dirty="0"/>
          </a:p>
          <a:p>
            <a:r>
              <a:rPr lang="ko-KR" altLang="en-US" dirty="0"/>
              <a:t>웹서버 운영</a:t>
            </a:r>
            <a:endParaRPr lang="en-US" altLang="ko-KR" dirty="0"/>
          </a:p>
          <a:p>
            <a:r>
              <a:rPr lang="ko-KR" altLang="en-US" dirty="0"/>
              <a:t>어플 제작 및 배포</a:t>
            </a:r>
            <a:endParaRPr lang="en-US" altLang="ko-KR" dirty="0"/>
          </a:p>
          <a:p>
            <a:r>
              <a:rPr lang="ko-KR" altLang="en-US" dirty="0"/>
              <a:t>게임 방식 추가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533250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235</TotalTime>
  <Words>292</Words>
  <Application>Microsoft Office PowerPoint</Application>
  <PresentationFormat>와이드스크린</PresentationFormat>
  <Paragraphs>42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Gill Sans MT</vt:lpstr>
      <vt:lpstr>갤러리</vt:lpstr>
      <vt:lpstr>PowerPoint 프레젠테이션</vt:lpstr>
      <vt:lpstr>5W1H  Development Vision</vt:lpstr>
      <vt:lpstr>PowerPoint 프레젠테이션</vt:lpstr>
      <vt:lpstr>PowerPoint 프레젠테이션</vt:lpstr>
      <vt:lpstr>향후 프로젝트 확장 가능성 (A Happiness Circuit)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Caerang  SW Exhibition Plan </dc:title>
  <dc:creator>구민성</dc:creator>
  <cp:lastModifiedBy>구민성</cp:lastModifiedBy>
  <cp:revision>15</cp:revision>
  <dcterms:created xsi:type="dcterms:W3CDTF">2022-08-03T03:20:34Z</dcterms:created>
  <dcterms:modified xsi:type="dcterms:W3CDTF">2022-08-03T07:15:51Z</dcterms:modified>
</cp:coreProperties>
</file>