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93A17-B18B-40D4-A47A-D1A5CDFD95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F64148-3FF3-45EE-870F-8714EE1217B7}">
      <dgm:prSet/>
      <dgm:spPr/>
      <dgm:t>
        <a:bodyPr/>
        <a:lstStyle/>
        <a:p>
          <a:r>
            <a:rPr lang="ru-RU"/>
            <a:t>1. Изучить идеологию и применение средств контроля версий.</a:t>
          </a:r>
          <a:endParaRPr lang="en-US"/>
        </a:p>
      </dgm:t>
    </dgm:pt>
    <dgm:pt modelId="{D876FA48-774D-4627-B59E-66EB47827AB0}" type="parTrans" cxnId="{3F6C144D-A098-4B01-9D10-7882445477CF}">
      <dgm:prSet/>
      <dgm:spPr/>
      <dgm:t>
        <a:bodyPr/>
        <a:lstStyle/>
        <a:p>
          <a:endParaRPr lang="en-US"/>
        </a:p>
      </dgm:t>
    </dgm:pt>
    <dgm:pt modelId="{4A46CCCD-AC1B-4D6B-B25A-CC8E33CC56A0}" type="sibTrans" cxnId="{3F6C144D-A098-4B01-9D10-7882445477CF}">
      <dgm:prSet/>
      <dgm:spPr/>
      <dgm:t>
        <a:bodyPr/>
        <a:lstStyle/>
        <a:p>
          <a:endParaRPr lang="en-US"/>
        </a:p>
      </dgm:t>
    </dgm:pt>
    <dgm:pt modelId="{501AF997-3740-4ABE-B39C-2AAE2CC443E1}">
      <dgm:prSet/>
      <dgm:spPr/>
      <dgm:t>
        <a:bodyPr/>
        <a:lstStyle/>
        <a:p>
          <a:r>
            <a:rPr lang="ru-RU"/>
            <a:t>2. Освоить умения по работе с git.</a:t>
          </a:r>
          <a:endParaRPr lang="en-US"/>
        </a:p>
      </dgm:t>
    </dgm:pt>
    <dgm:pt modelId="{473E7FAA-827D-42C2-AFFC-D900966DE68B}" type="parTrans" cxnId="{1BC883FB-30F5-443A-8EFE-A7D2CFF49338}">
      <dgm:prSet/>
      <dgm:spPr/>
      <dgm:t>
        <a:bodyPr/>
        <a:lstStyle/>
        <a:p>
          <a:endParaRPr lang="en-US"/>
        </a:p>
      </dgm:t>
    </dgm:pt>
    <dgm:pt modelId="{084B308E-B159-4F11-BD31-D0A9A4DB763B}" type="sibTrans" cxnId="{1BC883FB-30F5-443A-8EFE-A7D2CFF49338}">
      <dgm:prSet/>
      <dgm:spPr/>
      <dgm:t>
        <a:bodyPr/>
        <a:lstStyle/>
        <a:p>
          <a:endParaRPr lang="en-US"/>
        </a:p>
      </dgm:t>
    </dgm:pt>
    <dgm:pt modelId="{E27A4576-CF8A-49F5-A040-DC4A4CEA0A6A}" type="pres">
      <dgm:prSet presAssocID="{3CE93A17-B18B-40D4-A47A-D1A5CDFD95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8CCFA1-EA16-4512-BDC6-842BE4F88B8F}" type="pres">
      <dgm:prSet presAssocID="{2BF64148-3FF3-45EE-870F-8714EE1217B7}" presName="hierRoot1" presStyleCnt="0"/>
      <dgm:spPr/>
    </dgm:pt>
    <dgm:pt modelId="{6F6A85BF-4EE4-45A8-A1F3-67A95317F6F9}" type="pres">
      <dgm:prSet presAssocID="{2BF64148-3FF3-45EE-870F-8714EE1217B7}" presName="composite" presStyleCnt="0"/>
      <dgm:spPr/>
    </dgm:pt>
    <dgm:pt modelId="{4793E855-CD3E-46E1-B99F-E4C33B34FCA0}" type="pres">
      <dgm:prSet presAssocID="{2BF64148-3FF3-45EE-870F-8714EE1217B7}" presName="background" presStyleLbl="node0" presStyleIdx="0" presStyleCnt="2"/>
      <dgm:spPr/>
    </dgm:pt>
    <dgm:pt modelId="{155C6D18-EA96-4D9C-9A8D-CC8607F4AD03}" type="pres">
      <dgm:prSet presAssocID="{2BF64148-3FF3-45EE-870F-8714EE1217B7}" presName="text" presStyleLbl="fgAcc0" presStyleIdx="0" presStyleCnt="2">
        <dgm:presLayoutVars>
          <dgm:chPref val="3"/>
        </dgm:presLayoutVars>
      </dgm:prSet>
      <dgm:spPr/>
    </dgm:pt>
    <dgm:pt modelId="{E676DA9C-79AF-4A0F-9DB1-84A567BB585B}" type="pres">
      <dgm:prSet presAssocID="{2BF64148-3FF3-45EE-870F-8714EE1217B7}" presName="hierChild2" presStyleCnt="0"/>
      <dgm:spPr/>
    </dgm:pt>
    <dgm:pt modelId="{88A64B0F-910B-45E2-89E8-2691CB32B48B}" type="pres">
      <dgm:prSet presAssocID="{501AF997-3740-4ABE-B39C-2AAE2CC443E1}" presName="hierRoot1" presStyleCnt="0"/>
      <dgm:spPr/>
    </dgm:pt>
    <dgm:pt modelId="{7D143617-CADF-465E-8FA4-43E96BA79C19}" type="pres">
      <dgm:prSet presAssocID="{501AF997-3740-4ABE-B39C-2AAE2CC443E1}" presName="composite" presStyleCnt="0"/>
      <dgm:spPr/>
    </dgm:pt>
    <dgm:pt modelId="{4BD2A8BE-9093-4F00-BCD4-110B99BEB5C2}" type="pres">
      <dgm:prSet presAssocID="{501AF997-3740-4ABE-B39C-2AAE2CC443E1}" presName="background" presStyleLbl="node0" presStyleIdx="1" presStyleCnt="2"/>
      <dgm:spPr/>
    </dgm:pt>
    <dgm:pt modelId="{F32A5B0F-DBE4-432B-B7A0-A5067075310F}" type="pres">
      <dgm:prSet presAssocID="{501AF997-3740-4ABE-B39C-2AAE2CC443E1}" presName="text" presStyleLbl="fgAcc0" presStyleIdx="1" presStyleCnt="2">
        <dgm:presLayoutVars>
          <dgm:chPref val="3"/>
        </dgm:presLayoutVars>
      </dgm:prSet>
      <dgm:spPr/>
    </dgm:pt>
    <dgm:pt modelId="{351C7179-65F2-4DE5-ADFA-148E7B0CFF91}" type="pres">
      <dgm:prSet presAssocID="{501AF997-3740-4ABE-B39C-2AAE2CC443E1}" presName="hierChild2" presStyleCnt="0"/>
      <dgm:spPr/>
    </dgm:pt>
  </dgm:ptLst>
  <dgm:cxnLst>
    <dgm:cxn modelId="{3F6C144D-A098-4B01-9D10-7882445477CF}" srcId="{3CE93A17-B18B-40D4-A47A-D1A5CDFD955D}" destId="{2BF64148-3FF3-45EE-870F-8714EE1217B7}" srcOrd="0" destOrd="0" parTransId="{D876FA48-774D-4627-B59E-66EB47827AB0}" sibTransId="{4A46CCCD-AC1B-4D6B-B25A-CC8E33CC56A0}"/>
    <dgm:cxn modelId="{34FF68B0-2B18-4F9A-A1D7-5D8D4E14EEC8}" type="presOf" srcId="{501AF997-3740-4ABE-B39C-2AAE2CC443E1}" destId="{F32A5B0F-DBE4-432B-B7A0-A5067075310F}" srcOrd="0" destOrd="0" presId="urn:microsoft.com/office/officeart/2005/8/layout/hierarchy1"/>
    <dgm:cxn modelId="{E9E67FC0-CA7E-495F-AA8B-F97E65E99BF0}" type="presOf" srcId="{3CE93A17-B18B-40D4-A47A-D1A5CDFD955D}" destId="{E27A4576-CF8A-49F5-A040-DC4A4CEA0A6A}" srcOrd="0" destOrd="0" presId="urn:microsoft.com/office/officeart/2005/8/layout/hierarchy1"/>
    <dgm:cxn modelId="{9EBD43E3-AC32-4DA6-82BA-9AA862AF9876}" type="presOf" srcId="{2BF64148-3FF3-45EE-870F-8714EE1217B7}" destId="{155C6D18-EA96-4D9C-9A8D-CC8607F4AD03}" srcOrd="0" destOrd="0" presId="urn:microsoft.com/office/officeart/2005/8/layout/hierarchy1"/>
    <dgm:cxn modelId="{1BC883FB-30F5-443A-8EFE-A7D2CFF49338}" srcId="{3CE93A17-B18B-40D4-A47A-D1A5CDFD955D}" destId="{501AF997-3740-4ABE-B39C-2AAE2CC443E1}" srcOrd="1" destOrd="0" parTransId="{473E7FAA-827D-42C2-AFFC-D900966DE68B}" sibTransId="{084B308E-B159-4F11-BD31-D0A9A4DB763B}"/>
    <dgm:cxn modelId="{E31C75BE-F0B8-4D2D-8564-1526F6B8B9C8}" type="presParOf" srcId="{E27A4576-CF8A-49F5-A040-DC4A4CEA0A6A}" destId="{488CCFA1-EA16-4512-BDC6-842BE4F88B8F}" srcOrd="0" destOrd="0" presId="urn:microsoft.com/office/officeart/2005/8/layout/hierarchy1"/>
    <dgm:cxn modelId="{4B789DB1-CFB2-4615-9D94-316EAD35B534}" type="presParOf" srcId="{488CCFA1-EA16-4512-BDC6-842BE4F88B8F}" destId="{6F6A85BF-4EE4-45A8-A1F3-67A95317F6F9}" srcOrd="0" destOrd="0" presId="urn:microsoft.com/office/officeart/2005/8/layout/hierarchy1"/>
    <dgm:cxn modelId="{4DBD089F-5FC5-4928-AEC9-E530FC1C11C4}" type="presParOf" srcId="{6F6A85BF-4EE4-45A8-A1F3-67A95317F6F9}" destId="{4793E855-CD3E-46E1-B99F-E4C33B34FCA0}" srcOrd="0" destOrd="0" presId="urn:microsoft.com/office/officeart/2005/8/layout/hierarchy1"/>
    <dgm:cxn modelId="{33D3DC60-DF12-4034-B7E3-89B70AFAC7BA}" type="presParOf" srcId="{6F6A85BF-4EE4-45A8-A1F3-67A95317F6F9}" destId="{155C6D18-EA96-4D9C-9A8D-CC8607F4AD03}" srcOrd="1" destOrd="0" presId="urn:microsoft.com/office/officeart/2005/8/layout/hierarchy1"/>
    <dgm:cxn modelId="{3D824675-BA20-4394-859B-1B01EECABE1E}" type="presParOf" srcId="{488CCFA1-EA16-4512-BDC6-842BE4F88B8F}" destId="{E676DA9C-79AF-4A0F-9DB1-84A567BB585B}" srcOrd="1" destOrd="0" presId="urn:microsoft.com/office/officeart/2005/8/layout/hierarchy1"/>
    <dgm:cxn modelId="{7BFE6591-8363-421F-B30C-FA7932E3F9AB}" type="presParOf" srcId="{E27A4576-CF8A-49F5-A040-DC4A4CEA0A6A}" destId="{88A64B0F-910B-45E2-89E8-2691CB32B48B}" srcOrd="1" destOrd="0" presId="urn:microsoft.com/office/officeart/2005/8/layout/hierarchy1"/>
    <dgm:cxn modelId="{BC48CB8E-4831-41D7-839F-9217D27C4BF8}" type="presParOf" srcId="{88A64B0F-910B-45E2-89E8-2691CB32B48B}" destId="{7D143617-CADF-465E-8FA4-43E96BA79C19}" srcOrd="0" destOrd="0" presId="urn:microsoft.com/office/officeart/2005/8/layout/hierarchy1"/>
    <dgm:cxn modelId="{5C5C09A3-8603-4D5D-85F0-B09910ABD62D}" type="presParOf" srcId="{7D143617-CADF-465E-8FA4-43E96BA79C19}" destId="{4BD2A8BE-9093-4F00-BCD4-110B99BEB5C2}" srcOrd="0" destOrd="0" presId="urn:microsoft.com/office/officeart/2005/8/layout/hierarchy1"/>
    <dgm:cxn modelId="{9A629019-7A14-4FCC-B208-930ABB3B8882}" type="presParOf" srcId="{7D143617-CADF-465E-8FA4-43E96BA79C19}" destId="{F32A5B0F-DBE4-432B-B7A0-A5067075310F}" srcOrd="1" destOrd="0" presId="urn:microsoft.com/office/officeart/2005/8/layout/hierarchy1"/>
    <dgm:cxn modelId="{325CF683-5544-4E82-BFA3-E4A2C608FCB6}" type="presParOf" srcId="{88A64B0F-910B-45E2-89E8-2691CB32B48B}" destId="{351C7179-65F2-4DE5-ADFA-148E7B0CFF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BF2E5-BC02-4A27-B285-07D62521A6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4EA33A-5567-43B7-8B19-29D9E34DD98B}">
      <dgm:prSet/>
      <dgm:spPr/>
      <dgm:t>
        <a:bodyPr/>
        <a:lstStyle/>
        <a:p>
          <a:r>
            <a:rPr lang="ru-RU"/>
            <a:t>1.Изучить идеологию и применение средств контроля версий.</a:t>
          </a:r>
          <a:endParaRPr lang="en-US"/>
        </a:p>
      </dgm:t>
    </dgm:pt>
    <dgm:pt modelId="{5EEC5DF0-74C3-419C-9CC6-1A36921302CC}" type="parTrans" cxnId="{E62D5293-CB0C-4595-A8A7-33D6C86EFC22}">
      <dgm:prSet/>
      <dgm:spPr/>
      <dgm:t>
        <a:bodyPr/>
        <a:lstStyle/>
        <a:p>
          <a:endParaRPr lang="en-US"/>
        </a:p>
      </dgm:t>
    </dgm:pt>
    <dgm:pt modelId="{8887ECDF-6CE4-4ACD-BE9F-DD33F682390E}" type="sibTrans" cxnId="{E62D5293-CB0C-4595-A8A7-33D6C86EFC22}">
      <dgm:prSet/>
      <dgm:spPr/>
      <dgm:t>
        <a:bodyPr/>
        <a:lstStyle/>
        <a:p>
          <a:endParaRPr lang="en-US"/>
        </a:p>
      </dgm:t>
    </dgm:pt>
    <dgm:pt modelId="{957E89C7-D6D5-45A1-B5DB-8CE3C6AB0745}">
      <dgm:prSet/>
      <dgm:spPr/>
      <dgm:t>
        <a:bodyPr/>
        <a:lstStyle/>
        <a:p>
          <a:r>
            <a:rPr lang="ru-RU"/>
            <a:t>2.Получить практические и теоретические знания по работе с git</a:t>
          </a:r>
          <a:endParaRPr lang="en-US"/>
        </a:p>
      </dgm:t>
    </dgm:pt>
    <dgm:pt modelId="{01BD5E45-A3F0-4AF1-835B-626B37C5AECE}" type="parTrans" cxnId="{6B3AD661-4C91-498B-AB00-3F50C601A59B}">
      <dgm:prSet/>
      <dgm:spPr/>
      <dgm:t>
        <a:bodyPr/>
        <a:lstStyle/>
        <a:p>
          <a:endParaRPr lang="en-US"/>
        </a:p>
      </dgm:t>
    </dgm:pt>
    <dgm:pt modelId="{7C4C1ACE-1166-40D9-8F66-F08CC0A93AEF}" type="sibTrans" cxnId="{6B3AD661-4C91-498B-AB00-3F50C601A59B}">
      <dgm:prSet/>
      <dgm:spPr/>
      <dgm:t>
        <a:bodyPr/>
        <a:lstStyle/>
        <a:p>
          <a:endParaRPr lang="en-US"/>
        </a:p>
      </dgm:t>
    </dgm:pt>
    <dgm:pt modelId="{1A9892B1-667A-4ECD-A841-9E4A3EE83BDB}">
      <dgm:prSet/>
      <dgm:spPr/>
      <dgm:t>
        <a:bodyPr/>
        <a:lstStyle/>
        <a:p>
          <a:r>
            <a:rPr lang="ru-RU"/>
            <a:t>3.Ответить на контрольные вопросы </a:t>
          </a:r>
          <a:endParaRPr lang="en-US"/>
        </a:p>
      </dgm:t>
    </dgm:pt>
    <dgm:pt modelId="{E4006B29-39DE-47AE-9069-0DB28D685CD7}" type="parTrans" cxnId="{D8DA56FA-0CF1-4B27-9D90-2C10D8651507}">
      <dgm:prSet/>
      <dgm:spPr/>
      <dgm:t>
        <a:bodyPr/>
        <a:lstStyle/>
        <a:p>
          <a:endParaRPr lang="en-US"/>
        </a:p>
      </dgm:t>
    </dgm:pt>
    <dgm:pt modelId="{2EF65DEC-A95D-4284-95C2-F1AB93D1FE36}" type="sibTrans" cxnId="{D8DA56FA-0CF1-4B27-9D90-2C10D8651507}">
      <dgm:prSet/>
      <dgm:spPr/>
      <dgm:t>
        <a:bodyPr/>
        <a:lstStyle/>
        <a:p>
          <a:endParaRPr lang="en-US"/>
        </a:p>
      </dgm:t>
    </dgm:pt>
    <dgm:pt modelId="{1EA8ACC8-1956-416C-A6C8-871EEC15DD2A}" type="pres">
      <dgm:prSet presAssocID="{CF5BF2E5-BC02-4A27-B285-07D62521A6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D08210-1C22-4B40-B714-D848BA979785}" type="pres">
      <dgm:prSet presAssocID="{274EA33A-5567-43B7-8B19-29D9E34DD98B}" presName="hierRoot1" presStyleCnt="0"/>
      <dgm:spPr/>
    </dgm:pt>
    <dgm:pt modelId="{A5526BBD-BC56-4A16-958E-47500D909859}" type="pres">
      <dgm:prSet presAssocID="{274EA33A-5567-43B7-8B19-29D9E34DD98B}" presName="composite" presStyleCnt="0"/>
      <dgm:spPr/>
    </dgm:pt>
    <dgm:pt modelId="{B6B3CDE1-D2C8-42D4-A967-191AE7C2D15F}" type="pres">
      <dgm:prSet presAssocID="{274EA33A-5567-43B7-8B19-29D9E34DD98B}" presName="background" presStyleLbl="node0" presStyleIdx="0" presStyleCnt="3"/>
      <dgm:spPr/>
    </dgm:pt>
    <dgm:pt modelId="{C6E984A3-E22E-4DDD-BA78-92F6FBDF1839}" type="pres">
      <dgm:prSet presAssocID="{274EA33A-5567-43B7-8B19-29D9E34DD98B}" presName="text" presStyleLbl="fgAcc0" presStyleIdx="0" presStyleCnt="3">
        <dgm:presLayoutVars>
          <dgm:chPref val="3"/>
        </dgm:presLayoutVars>
      </dgm:prSet>
      <dgm:spPr/>
    </dgm:pt>
    <dgm:pt modelId="{9C5F4A2C-342A-426B-BF7E-B0F507E1FA6A}" type="pres">
      <dgm:prSet presAssocID="{274EA33A-5567-43B7-8B19-29D9E34DD98B}" presName="hierChild2" presStyleCnt="0"/>
      <dgm:spPr/>
    </dgm:pt>
    <dgm:pt modelId="{374E935D-016F-4C9E-A74E-AA01E6F86D66}" type="pres">
      <dgm:prSet presAssocID="{957E89C7-D6D5-45A1-B5DB-8CE3C6AB0745}" presName="hierRoot1" presStyleCnt="0"/>
      <dgm:spPr/>
    </dgm:pt>
    <dgm:pt modelId="{6869A762-8647-483E-8899-A09E0F3ACFE1}" type="pres">
      <dgm:prSet presAssocID="{957E89C7-D6D5-45A1-B5DB-8CE3C6AB0745}" presName="composite" presStyleCnt="0"/>
      <dgm:spPr/>
    </dgm:pt>
    <dgm:pt modelId="{3B76364B-5C09-40D1-AD5E-64697C3B9109}" type="pres">
      <dgm:prSet presAssocID="{957E89C7-D6D5-45A1-B5DB-8CE3C6AB0745}" presName="background" presStyleLbl="node0" presStyleIdx="1" presStyleCnt="3"/>
      <dgm:spPr/>
    </dgm:pt>
    <dgm:pt modelId="{A4870A3D-00E3-481A-9FE3-887B29C40DAD}" type="pres">
      <dgm:prSet presAssocID="{957E89C7-D6D5-45A1-B5DB-8CE3C6AB0745}" presName="text" presStyleLbl="fgAcc0" presStyleIdx="1" presStyleCnt="3">
        <dgm:presLayoutVars>
          <dgm:chPref val="3"/>
        </dgm:presLayoutVars>
      </dgm:prSet>
      <dgm:spPr/>
    </dgm:pt>
    <dgm:pt modelId="{37E5C7FA-0719-40FE-83D0-9E7A654D67C8}" type="pres">
      <dgm:prSet presAssocID="{957E89C7-D6D5-45A1-B5DB-8CE3C6AB0745}" presName="hierChild2" presStyleCnt="0"/>
      <dgm:spPr/>
    </dgm:pt>
    <dgm:pt modelId="{CCDB58F3-060A-48D8-B4E9-355F39B31D78}" type="pres">
      <dgm:prSet presAssocID="{1A9892B1-667A-4ECD-A841-9E4A3EE83BDB}" presName="hierRoot1" presStyleCnt="0"/>
      <dgm:spPr/>
    </dgm:pt>
    <dgm:pt modelId="{A2D509EB-EE28-4F6C-814F-00656826290E}" type="pres">
      <dgm:prSet presAssocID="{1A9892B1-667A-4ECD-A841-9E4A3EE83BDB}" presName="composite" presStyleCnt="0"/>
      <dgm:spPr/>
    </dgm:pt>
    <dgm:pt modelId="{975442E5-8861-44AA-A9B5-EC3308392D38}" type="pres">
      <dgm:prSet presAssocID="{1A9892B1-667A-4ECD-A841-9E4A3EE83BDB}" presName="background" presStyleLbl="node0" presStyleIdx="2" presStyleCnt="3"/>
      <dgm:spPr/>
    </dgm:pt>
    <dgm:pt modelId="{38D05C7A-DB46-405C-A698-4429C8AE9A31}" type="pres">
      <dgm:prSet presAssocID="{1A9892B1-667A-4ECD-A841-9E4A3EE83BDB}" presName="text" presStyleLbl="fgAcc0" presStyleIdx="2" presStyleCnt="3">
        <dgm:presLayoutVars>
          <dgm:chPref val="3"/>
        </dgm:presLayoutVars>
      </dgm:prSet>
      <dgm:spPr/>
    </dgm:pt>
    <dgm:pt modelId="{D3A7CE7C-DB29-4DA3-AEA2-3B40EE59C681}" type="pres">
      <dgm:prSet presAssocID="{1A9892B1-667A-4ECD-A841-9E4A3EE83BDB}" presName="hierChild2" presStyleCnt="0"/>
      <dgm:spPr/>
    </dgm:pt>
  </dgm:ptLst>
  <dgm:cxnLst>
    <dgm:cxn modelId="{56068321-1A11-4C4F-BD1E-154931BCF21B}" type="presOf" srcId="{957E89C7-D6D5-45A1-B5DB-8CE3C6AB0745}" destId="{A4870A3D-00E3-481A-9FE3-887B29C40DAD}" srcOrd="0" destOrd="0" presId="urn:microsoft.com/office/officeart/2005/8/layout/hierarchy1"/>
    <dgm:cxn modelId="{6B3AD661-4C91-498B-AB00-3F50C601A59B}" srcId="{CF5BF2E5-BC02-4A27-B285-07D62521A6C8}" destId="{957E89C7-D6D5-45A1-B5DB-8CE3C6AB0745}" srcOrd="1" destOrd="0" parTransId="{01BD5E45-A3F0-4AF1-835B-626B37C5AECE}" sibTransId="{7C4C1ACE-1166-40D9-8F66-F08CC0A93AEF}"/>
    <dgm:cxn modelId="{7498D944-BE63-4F8F-B228-941381137960}" type="presOf" srcId="{274EA33A-5567-43B7-8B19-29D9E34DD98B}" destId="{C6E984A3-E22E-4DDD-BA78-92F6FBDF1839}" srcOrd="0" destOrd="0" presId="urn:microsoft.com/office/officeart/2005/8/layout/hierarchy1"/>
    <dgm:cxn modelId="{A7C0016B-6FA5-48C0-AE4B-51FF86A9A376}" type="presOf" srcId="{CF5BF2E5-BC02-4A27-B285-07D62521A6C8}" destId="{1EA8ACC8-1956-416C-A6C8-871EEC15DD2A}" srcOrd="0" destOrd="0" presId="urn:microsoft.com/office/officeart/2005/8/layout/hierarchy1"/>
    <dgm:cxn modelId="{E62D5293-CB0C-4595-A8A7-33D6C86EFC22}" srcId="{CF5BF2E5-BC02-4A27-B285-07D62521A6C8}" destId="{274EA33A-5567-43B7-8B19-29D9E34DD98B}" srcOrd="0" destOrd="0" parTransId="{5EEC5DF0-74C3-419C-9CC6-1A36921302CC}" sibTransId="{8887ECDF-6CE4-4ACD-BE9F-DD33F682390E}"/>
    <dgm:cxn modelId="{D96647D5-CE8B-4EFC-9B9C-D32214EA0D7B}" type="presOf" srcId="{1A9892B1-667A-4ECD-A841-9E4A3EE83BDB}" destId="{38D05C7A-DB46-405C-A698-4429C8AE9A31}" srcOrd="0" destOrd="0" presId="urn:microsoft.com/office/officeart/2005/8/layout/hierarchy1"/>
    <dgm:cxn modelId="{D8DA56FA-0CF1-4B27-9D90-2C10D8651507}" srcId="{CF5BF2E5-BC02-4A27-B285-07D62521A6C8}" destId="{1A9892B1-667A-4ECD-A841-9E4A3EE83BDB}" srcOrd="2" destOrd="0" parTransId="{E4006B29-39DE-47AE-9069-0DB28D685CD7}" sibTransId="{2EF65DEC-A95D-4284-95C2-F1AB93D1FE36}"/>
    <dgm:cxn modelId="{048E9A35-7901-4227-A2D6-7C70C0A89993}" type="presParOf" srcId="{1EA8ACC8-1956-416C-A6C8-871EEC15DD2A}" destId="{AFD08210-1C22-4B40-B714-D848BA979785}" srcOrd="0" destOrd="0" presId="urn:microsoft.com/office/officeart/2005/8/layout/hierarchy1"/>
    <dgm:cxn modelId="{7D782688-40AE-4F9B-83DE-22BD75225454}" type="presParOf" srcId="{AFD08210-1C22-4B40-B714-D848BA979785}" destId="{A5526BBD-BC56-4A16-958E-47500D909859}" srcOrd="0" destOrd="0" presId="urn:microsoft.com/office/officeart/2005/8/layout/hierarchy1"/>
    <dgm:cxn modelId="{53FE803C-496A-47E2-B2A2-C7BCCDE89B72}" type="presParOf" srcId="{A5526BBD-BC56-4A16-958E-47500D909859}" destId="{B6B3CDE1-D2C8-42D4-A967-191AE7C2D15F}" srcOrd="0" destOrd="0" presId="urn:microsoft.com/office/officeart/2005/8/layout/hierarchy1"/>
    <dgm:cxn modelId="{8E0F179D-0447-4610-A98C-2394D5983C12}" type="presParOf" srcId="{A5526BBD-BC56-4A16-958E-47500D909859}" destId="{C6E984A3-E22E-4DDD-BA78-92F6FBDF1839}" srcOrd="1" destOrd="0" presId="urn:microsoft.com/office/officeart/2005/8/layout/hierarchy1"/>
    <dgm:cxn modelId="{51ED30AF-B9DE-4E19-A6ED-B833FEB493C3}" type="presParOf" srcId="{AFD08210-1C22-4B40-B714-D848BA979785}" destId="{9C5F4A2C-342A-426B-BF7E-B0F507E1FA6A}" srcOrd="1" destOrd="0" presId="urn:microsoft.com/office/officeart/2005/8/layout/hierarchy1"/>
    <dgm:cxn modelId="{E955A6DD-E7E8-4983-BE6C-3E05677F7794}" type="presParOf" srcId="{1EA8ACC8-1956-416C-A6C8-871EEC15DD2A}" destId="{374E935D-016F-4C9E-A74E-AA01E6F86D66}" srcOrd="1" destOrd="0" presId="urn:microsoft.com/office/officeart/2005/8/layout/hierarchy1"/>
    <dgm:cxn modelId="{772F733B-A224-476E-AD71-A6A87A71BAA4}" type="presParOf" srcId="{374E935D-016F-4C9E-A74E-AA01E6F86D66}" destId="{6869A762-8647-483E-8899-A09E0F3ACFE1}" srcOrd="0" destOrd="0" presId="urn:microsoft.com/office/officeart/2005/8/layout/hierarchy1"/>
    <dgm:cxn modelId="{8F691664-93E7-4142-BBBE-0CDA979EFAA0}" type="presParOf" srcId="{6869A762-8647-483E-8899-A09E0F3ACFE1}" destId="{3B76364B-5C09-40D1-AD5E-64697C3B9109}" srcOrd="0" destOrd="0" presId="urn:microsoft.com/office/officeart/2005/8/layout/hierarchy1"/>
    <dgm:cxn modelId="{16047916-A958-4642-9FDC-0BE4464E07E3}" type="presParOf" srcId="{6869A762-8647-483E-8899-A09E0F3ACFE1}" destId="{A4870A3D-00E3-481A-9FE3-887B29C40DAD}" srcOrd="1" destOrd="0" presId="urn:microsoft.com/office/officeart/2005/8/layout/hierarchy1"/>
    <dgm:cxn modelId="{ABE7D2E9-9439-4C27-87CF-39E9259C75B1}" type="presParOf" srcId="{374E935D-016F-4C9E-A74E-AA01E6F86D66}" destId="{37E5C7FA-0719-40FE-83D0-9E7A654D67C8}" srcOrd="1" destOrd="0" presId="urn:microsoft.com/office/officeart/2005/8/layout/hierarchy1"/>
    <dgm:cxn modelId="{30CF2C2D-CDBF-46BD-B277-E937CC17EB27}" type="presParOf" srcId="{1EA8ACC8-1956-416C-A6C8-871EEC15DD2A}" destId="{CCDB58F3-060A-48D8-B4E9-355F39B31D78}" srcOrd="2" destOrd="0" presId="urn:microsoft.com/office/officeart/2005/8/layout/hierarchy1"/>
    <dgm:cxn modelId="{9009AF72-9981-4498-9B2E-88D7341FD7D2}" type="presParOf" srcId="{CCDB58F3-060A-48D8-B4E9-355F39B31D78}" destId="{A2D509EB-EE28-4F6C-814F-00656826290E}" srcOrd="0" destOrd="0" presId="urn:microsoft.com/office/officeart/2005/8/layout/hierarchy1"/>
    <dgm:cxn modelId="{305CE944-FF1D-4554-8D2B-906A4BEE60BB}" type="presParOf" srcId="{A2D509EB-EE28-4F6C-814F-00656826290E}" destId="{975442E5-8861-44AA-A9B5-EC3308392D38}" srcOrd="0" destOrd="0" presId="urn:microsoft.com/office/officeart/2005/8/layout/hierarchy1"/>
    <dgm:cxn modelId="{C3F4F2AD-E5B5-4246-AEA4-EB904E11FC00}" type="presParOf" srcId="{A2D509EB-EE28-4F6C-814F-00656826290E}" destId="{38D05C7A-DB46-405C-A698-4429C8AE9A31}" srcOrd="1" destOrd="0" presId="urn:microsoft.com/office/officeart/2005/8/layout/hierarchy1"/>
    <dgm:cxn modelId="{4A1E7FEA-1FCD-4830-8AE0-C4E7E67C433E}" type="presParOf" srcId="{CCDB58F3-060A-48D8-B4E9-355F39B31D78}" destId="{D3A7CE7C-DB29-4DA3-AEA2-3B40EE59C6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3E855-CD3E-46E1-B99F-E4C33B34FCA0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C6D18-EA96-4D9C-9A8D-CC8607F4AD03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1. Изучить идеологию и применение средств контроля версий.</a:t>
          </a:r>
          <a:endParaRPr lang="en-US" sz="3700" kern="1200"/>
        </a:p>
      </dsp:txBody>
      <dsp:txXfrm>
        <a:off x="602678" y="725825"/>
        <a:ext cx="4463730" cy="2771523"/>
      </dsp:txXfrm>
    </dsp:sp>
    <dsp:sp modelId="{4BD2A8BE-9093-4F00-BCD4-110B99BEB5C2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A5B0F-DBE4-432B-B7A0-A5067075310F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2. Освоить умения по работе с git.</a:t>
          </a:r>
          <a:endParaRPr lang="en-US" sz="3700" kern="1200"/>
        </a:p>
      </dsp:txBody>
      <dsp:txXfrm>
        <a:off x="6269123" y="725825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3CDE1-D2C8-42D4-A967-191AE7C2D15F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984A3-E22E-4DDD-BA78-92F6FBDF1839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1.Изучить идеологию и применение средств контроля версий.</a:t>
          </a:r>
          <a:endParaRPr lang="en-US" sz="2300" kern="1200"/>
        </a:p>
      </dsp:txBody>
      <dsp:txXfrm>
        <a:off x="394737" y="1117886"/>
        <a:ext cx="2930037" cy="1819255"/>
      </dsp:txXfrm>
    </dsp:sp>
    <dsp:sp modelId="{3B76364B-5C09-40D1-AD5E-64697C3B9109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70A3D-00E3-481A-9FE3-887B29C40DAD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2.Получить практические и теоретические знания по работе с git</a:t>
          </a:r>
          <a:endParaRPr lang="en-US" sz="2300" kern="1200"/>
        </a:p>
      </dsp:txBody>
      <dsp:txXfrm>
        <a:off x="4114250" y="1117886"/>
        <a:ext cx="2930037" cy="1819255"/>
      </dsp:txXfrm>
    </dsp:sp>
    <dsp:sp modelId="{975442E5-8861-44AA-A9B5-EC3308392D38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05C7A-DB46-405C-A698-4429C8AE9A31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3.Ответить на контрольные вопросы </a:t>
          </a:r>
          <a:endParaRPr lang="en-US" sz="2300" kern="1200"/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CA1FA-1BA3-4596-8983-2C57E8EC9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1BA5AA-D80F-4015-8798-780FAC76D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DF60F-D362-4B84-BE39-F415EDA7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6E954-1707-44CD-90D7-39029267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3FD46-6D23-4BA7-B696-2944BD52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7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2DCFC-C481-4FCB-872D-F48F1F8B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F264C-48E2-4666-A9D1-656CE085C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DE60E-7957-4C6D-BB81-A191F71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426A67-426E-4B2B-AB50-2CBF7C0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05486-E1FC-4C27-ADD4-C4D2882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8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761946-F568-4AF5-ADD0-CD149AF93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9B208F-6FAA-4F96-9700-EC478EF9B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619CEC-9747-40B9-8087-348CBF87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EE53EB-8E2C-4D92-9D13-05C96331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714BF-8F0A-4FBA-85F5-A3357586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39BE2-D26E-4AC8-94E3-171E3E38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33F8D-D0B8-4D42-BC5A-F9CAE76C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C3EA8-0DF1-4664-A653-4280898C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5992A-54B8-474D-88E6-FA922D4F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4D9B7-D1B8-4B04-B69D-0BF7FF00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7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1BD75-142C-4381-9BC3-040F98F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A8951-C493-4EC8-88B3-D25427F8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8D974-D99F-42A0-BC87-9B44068C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426F1D-3A6B-470F-956A-7542272C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916FF-84F6-46DE-BE26-EECCFDF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06F37-9D4A-41F8-87E7-541EAB66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58CE6-C2F6-4272-9F9A-F277FA079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1BE33C-3228-4CBD-9D33-FDDC65AE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284493-7223-41B3-990F-F64BF1E4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1B3598-BBF4-4388-BA8A-9E3AD8AD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8B2D8-DC42-4D9A-B51E-A6B13407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2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538F3-9B37-4AEE-90D4-07CB9765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73E673-BEF7-48E2-BB43-D7E0D7DB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AB297E-30C0-4730-AEDA-2B897178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D97DF6-A74E-4D6F-83C4-77D462C15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5003F0-A7DE-440E-9F5C-AE6696A6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452244-8DF4-4A07-BD52-0008578A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D886F5-5481-47D3-8B59-D211CB8A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F46269-1636-49A0-B62F-5D5E50F2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4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47E02-1BA4-48FD-BD6C-2E7D941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3DB2A4-17B2-4E54-A398-2BC900AC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1F4CD-DAA0-41C9-9114-7A77F99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829014-3AB5-4133-8838-B87B796B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3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434130-D6C0-43F7-B0E1-572B5279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EA81A2-5132-4E5E-B045-4CAA89C9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0E3F6-6E71-490E-9DD6-CAE5C1D0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A4CB5-C30A-45CC-98E4-00494A9A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3D647-0DF9-4D7E-8541-1DC3B811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7C6919-6119-407A-AF86-18A60041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573F22-D3ED-4EF1-99DE-07D9CFD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7E431A-F5FE-4086-B48C-C648D709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C24B1-8D0A-494D-82FE-DB9B984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68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14917-64DD-486D-8C60-63AD7D02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3E3766-D146-480A-98B1-A631092EC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CD3CD2-74BA-4FCF-9523-B0A76AF52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B2957-BBCB-4B98-8409-B5667659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E3427-3D6E-4A10-8096-59458B51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C8DB87-72DD-4732-9627-903CFD97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2FBE6-A0CB-41B8-8E80-81ED2F24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BCDDE-24C4-44ED-8F50-3ED9E7AC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F3684E-870F-4CE5-959E-3565B67BF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8A09-70C4-43C8-9F74-3877D0168C3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6E3AF-2464-4333-A9ED-2C3D9DA5C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650EE-2CC1-4B7A-BEFE-8BAF8CD98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BB8AA-F096-40EF-B78E-C7B7811797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5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8F74F-68D6-4D6B-938D-FCED500E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FFFFFF"/>
                </a:solidFill>
              </a:rPr>
              <a:t>Лабораторная работа 2</a:t>
            </a:r>
            <a:br>
              <a:rPr lang="ru-RU" sz="5400">
                <a:solidFill>
                  <a:srgbClr val="FFFFFF"/>
                </a:solidFill>
              </a:rPr>
            </a:br>
            <a:r>
              <a:rPr lang="ru-RU" sz="5400">
                <a:solidFill>
                  <a:srgbClr val="FFFFFF"/>
                </a:solidFill>
              </a:rPr>
              <a:t>Дисциплина </a:t>
            </a:r>
            <a:r>
              <a:rPr lang="en-US" sz="5400">
                <a:solidFill>
                  <a:srgbClr val="FFFFFF"/>
                </a:solidFill>
              </a:rPr>
              <a:t>“</a:t>
            </a:r>
            <a:r>
              <a:rPr lang="ru-RU" sz="5400">
                <a:solidFill>
                  <a:srgbClr val="FFFFFF"/>
                </a:solidFill>
              </a:rPr>
              <a:t>Операционные системы</a:t>
            </a:r>
            <a:r>
              <a:rPr lang="en-US" sz="5400">
                <a:solidFill>
                  <a:srgbClr val="FFFFFF"/>
                </a:solidFill>
              </a:rPr>
              <a:t>”</a:t>
            </a:r>
            <a:endParaRPr lang="ru-RU" sz="54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2C29F0-A187-4B7D-9208-51E848C3D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ru-RU" sz="1700">
                <a:solidFill>
                  <a:srgbClr val="FFFFFF"/>
                </a:solidFill>
              </a:rPr>
              <a:t>ФИО студента Морозов Михаил Евгеньевич</a:t>
            </a:r>
          </a:p>
          <a:p>
            <a:r>
              <a:rPr lang="ru-RU" sz="1700">
                <a:solidFill>
                  <a:srgbClr val="FFFFFF"/>
                </a:solidFill>
              </a:rPr>
              <a:t>Группа НКНбд-01-21</a:t>
            </a:r>
          </a:p>
          <a:p>
            <a:r>
              <a:rPr lang="ru-RU" sz="1700">
                <a:solidFill>
                  <a:srgbClr val="FFFFFF"/>
                </a:solidFill>
              </a:rPr>
              <a:t>Студ номер 1032217050</a:t>
            </a:r>
          </a:p>
          <a:p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83403C33-81F4-53DB-18EA-368AC0A5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45743-E7B8-4662-9934-1FE693A2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ru-RU" sz="4000"/>
              <a:t>Цель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B63789F-8C44-C17E-15C6-D137F85B3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22264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4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BBADF-2252-4FA9-8D9A-426B27BC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ru-RU" sz="4000"/>
              <a:t>Задачи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C408377-059C-D864-A742-9F8E1EE76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0096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99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1C944-E3CE-4F05-93E5-5455C8A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ru-RU" sz="400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028E6-537F-465E-808B-FB59B17E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ru-RU" sz="2400">
                <a:solidFill>
                  <a:schemeClr val="tx1">
                    <a:alpha val="55000"/>
                  </a:schemeClr>
                </a:solidFill>
              </a:rPr>
              <a:t>В ходе выполнения данной лабораторной работы я изучил идеологию и применение средств контроля версий. Также в ходе выполнения заданий я научился использовать команды git и пользоваться GIitHub и создавать ключи форматов SSH и PGP , а также создавать локальные каталоги.</a:t>
            </a:r>
          </a:p>
          <a:p>
            <a:endParaRPr lang="ru-RU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63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110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Лабораторная работа 2 Дисциплина “Операционные системы”</vt:lpstr>
      <vt:lpstr>Цель</vt:lpstr>
      <vt:lpstr>Задачи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 Дисциплина “Операционные системы”</dc:title>
  <dc:creator>Морозов Михаил Евгеньевич</dc:creator>
  <cp:lastModifiedBy>Морозов Михаил Евгеньевич</cp:lastModifiedBy>
  <cp:revision>2</cp:revision>
  <dcterms:created xsi:type="dcterms:W3CDTF">2022-04-23T19:44:52Z</dcterms:created>
  <dcterms:modified xsi:type="dcterms:W3CDTF">2022-04-23T20:01:48Z</dcterms:modified>
</cp:coreProperties>
</file>