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A4AF7-77BC-42DA-ABCF-5792864CC5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87F5E8-48F4-4C66-87DE-14515DF961D1}">
      <dgm:prSet/>
      <dgm:spPr/>
      <dgm:t>
        <a:bodyPr/>
        <a:lstStyle/>
        <a:p>
          <a:r>
            <a:rPr lang="ru-RU"/>
            <a:t>1. Приобретение практических навыков установки операционной системы на виртуальную машину</a:t>
          </a:r>
          <a:endParaRPr lang="en-US"/>
        </a:p>
      </dgm:t>
    </dgm:pt>
    <dgm:pt modelId="{612CE9E6-E6A1-4141-A4E5-07C8D71D7616}" type="parTrans" cxnId="{7C496341-AD31-43F3-80B6-56F82EEC2D6D}">
      <dgm:prSet/>
      <dgm:spPr/>
      <dgm:t>
        <a:bodyPr/>
        <a:lstStyle/>
        <a:p>
          <a:endParaRPr lang="en-US"/>
        </a:p>
      </dgm:t>
    </dgm:pt>
    <dgm:pt modelId="{73DFC009-8424-4F07-B681-34D327BF461D}" type="sibTrans" cxnId="{7C496341-AD31-43F3-80B6-56F82EEC2D6D}">
      <dgm:prSet/>
      <dgm:spPr/>
      <dgm:t>
        <a:bodyPr/>
        <a:lstStyle/>
        <a:p>
          <a:endParaRPr lang="en-US"/>
        </a:p>
      </dgm:t>
    </dgm:pt>
    <dgm:pt modelId="{2456ACDF-8927-443A-A074-BC95AF1063FD}">
      <dgm:prSet/>
      <dgm:spPr/>
      <dgm:t>
        <a:bodyPr/>
        <a:lstStyle/>
        <a:p>
          <a:r>
            <a:rPr lang="ru-RU"/>
            <a:t>2. Настройка минимально необходимых для дальнейшей работы сервисов.</a:t>
          </a:r>
          <a:endParaRPr lang="en-US"/>
        </a:p>
      </dgm:t>
    </dgm:pt>
    <dgm:pt modelId="{61829D19-46C5-43C9-AF9B-8CD0D5B3A078}" type="parTrans" cxnId="{CFE28EEB-827C-4F0F-8C47-205FD0FE35D0}">
      <dgm:prSet/>
      <dgm:spPr/>
      <dgm:t>
        <a:bodyPr/>
        <a:lstStyle/>
        <a:p>
          <a:endParaRPr lang="en-US"/>
        </a:p>
      </dgm:t>
    </dgm:pt>
    <dgm:pt modelId="{AE13CD5C-3224-4650-8932-92C6DDB62062}" type="sibTrans" cxnId="{CFE28EEB-827C-4F0F-8C47-205FD0FE35D0}">
      <dgm:prSet/>
      <dgm:spPr/>
      <dgm:t>
        <a:bodyPr/>
        <a:lstStyle/>
        <a:p>
          <a:endParaRPr lang="en-US"/>
        </a:p>
      </dgm:t>
    </dgm:pt>
    <dgm:pt modelId="{065955B3-B035-4BAD-9055-4B5B5E180B3F}">
      <dgm:prSet/>
      <dgm:spPr/>
      <dgm:t>
        <a:bodyPr/>
        <a:lstStyle/>
        <a:p>
          <a:r>
            <a:rPr lang="ru-RU"/>
            <a:t>3. Ответ на контрольные вопросы </a:t>
          </a:r>
          <a:endParaRPr lang="en-US"/>
        </a:p>
      </dgm:t>
    </dgm:pt>
    <dgm:pt modelId="{EE6606B8-630D-4619-AD6C-FDFAF6651F1A}" type="parTrans" cxnId="{A25A481B-DCEC-495F-A6B0-F8551D4F60FD}">
      <dgm:prSet/>
      <dgm:spPr/>
      <dgm:t>
        <a:bodyPr/>
        <a:lstStyle/>
        <a:p>
          <a:endParaRPr lang="en-US"/>
        </a:p>
      </dgm:t>
    </dgm:pt>
    <dgm:pt modelId="{5B6B19D5-363E-409F-A221-0DE9C8E2A001}" type="sibTrans" cxnId="{A25A481B-DCEC-495F-A6B0-F8551D4F60FD}">
      <dgm:prSet/>
      <dgm:spPr/>
      <dgm:t>
        <a:bodyPr/>
        <a:lstStyle/>
        <a:p>
          <a:endParaRPr lang="en-US"/>
        </a:p>
      </dgm:t>
    </dgm:pt>
    <dgm:pt modelId="{97500520-675C-4999-88C0-E438B6FF5C3C}">
      <dgm:prSet/>
      <dgm:spPr/>
      <dgm:t>
        <a:bodyPr/>
        <a:lstStyle/>
        <a:p>
          <a:r>
            <a:rPr lang="ru-RU"/>
            <a:t>4. Выполнение домашнего задания</a:t>
          </a:r>
          <a:endParaRPr lang="en-US"/>
        </a:p>
      </dgm:t>
    </dgm:pt>
    <dgm:pt modelId="{5F55B46B-8E2D-48EB-9F38-376B518AAFED}" type="parTrans" cxnId="{AC05F6D6-F345-40E0-916C-C96F3FB60DB1}">
      <dgm:prSet/>
      <dgm:spPr/>
      <dgm:t>
        <a:bodyPr/>
        <a:lstStyle/>
        <a:p>
          <a:endParaRPr lang="en-US"/>
        </a:p>
      </dgm:t>
    </dgm:pt>
    <dgm:pt modelId="{EBDF5092-232C-4A45-8590-026FC90A9BEC}" type="sibTrans" cxnId="{AC05F6D6-F345-40E0-916C-C96F3FB60DB1}">
      <dgm:prSet/>
      <dgm:spPr/>
      <dgm:t>
        <a:bodyPr/>
        <a:lstStyle/>
        <a:p>
          <a:endParaRPr lang="en-US"/>
        </a:p>
      </dgm:t>
    </dgm:pt>
    <dgm:pt modelId="{44BE0DD5-0649-4709-9E34-622C6F3DD556}" type="pres">
      <dgm:prSet presAssocID="{799A4AF7-77BC-42DA-ABCF-5792864CC5E7}" presName="root" presStyleCnt="0">
        <dgm:presLayoutVars>
          <dgm:dir/>
          <dgm:resizeHandles val="exact"/>
        </dgm:presLayoutVars>
      </dgm:prSet>
      <dgm:spPr/>
    </dgm:pt>
    <dgm:pt modelId="{E7A29B54-6934-4D09-A5D7-73B922EEEF74}" type="pres">
      <dgm:prSet presAssocID="{7787F5E8-48F4-4C66-87DE-14515DF961D1}" presName="compNode" presStyleCnt="0"/>
      <dgm:spPr/>
    </dgm:pt>
    <dgm:pt modelId="{0F9664B0-1F62-4C28-ACF8-DC696C3E6BEC}" type="pres">
      <dgm:prSet presAssocID="{7787F5E8-48F4-4C66-87DE-14515DF961D1}" presName="bgRect" presStyleLbl="bgShp" presStyleIdx="0" presStyleCnt="4"/>
      <dgm:spPr/>
    </dgm:pt>
    <dgm:pt modelId="{D0B2ECBC-D807-4E93-AE33-1E139131F317}" type="pres">
      <dgm:prSet presAssocID="{7787F5E8-48F4-4C66-87DE-14515DF961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Автомобиль"/>
        </a:ext>
      </dgm:extLst>
    </dgm:pt>
    <dgm:pt modelId="{6F2DA121-20F0-4AB2-AB57-1DEF3A233FC4}" type="pres">
      <dgm:prSet presAssocID="{7787F5E8-48F4-4C66-87DE-14515DF961D1}" presName="spaceRect" presStyleCnt="0"/>
      <dgm:spPr/>
    </dgm:pt>
    <dgm:pt modelId="{AFAB1947-B037-480A-97B6-F27A0CDFAE03}" type="pres">
      <dgm:prSet presAssocID="{7787F5E8-48F4-4C66-87DE-14515DF961D1}" presName="parTx" presStyleLbl="revTx" presStyleIdx="0" presStyleCnt="4">
        <dgm:presLayoutVars>
          <dgm:chMax val="0"/>
          <dgm:chPref val="0"/>
        </dgm:presLayoutVars>
      </dgm:prSet>
      <dgm:spPr/>
    </dgm:pt>
    <dgm:pt modelId="{C30B5C9F-B7F9-4E9A-B9F6-6E0BB5DBCA29}" type="pres">
      <dgm:prSet presAssocID="{73DFC009-8424-4F07-B681-34D327BF461D}" presName="sibTrans" presStyleCnt="0"/>
      <dgm:spPr/>
    </dgm:pt>
    <dgm:pt modelId="{DDA58964-86C9-428F-873C-D104D5DA87E7}" type="pres">
      <dgm:prSet presAssocID="{2456ACDF-8927-443A-A074-BC95AF1063FD}" presName="compNode" presStyleCnt="0"/>
      <dgm:spPr/>
    </dgm:pt>
    <dgm:pt modelId="{54A8888E-0194-4A53-8D2A-DC9102F862AD}" type="pres">
      <dgm:prSet presAssocID="{2456ACDF-8927-443A-A074-BC95AF1063FD}" presName="bgRect" presStyleLbl="bgShp" presStyleIdx="1" presStyleCnt="4"/>
      <dgm:spPr/>
    </dgm:pt>
    <dgm:pt modelId="{5B6912FE-E287-4009-84F8-1EB0AA5197C0}" type="pres">
      <dgm:prSet presAssocID="{2456ACDF-8927-443A-A074-BC95AF1063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89B398AC-5F6A-4A96-99A2-333843B77031}" type="pres">
      <dgm:prSet presAssocID="{2456ACDF-8927-443A-A074-BC95AF1063FD}" presName="spaceRect" presStyleCnt="0"/>
      <dgm:spPr/>
    </dgm:pt>
    <dgm:pt modelId="{01503A6C-F042-4952-9E38-40BE0A1F003C}" type="pres">
      <dgm:prSet presAssocID="{2456ACDF-8927-443A-A074-BC95AF1063FD}" presName="parTx" presStyleLbl="revTx" presStyleIdx="1" presStyleCnt="4">
        <dgm:presLayoutVars>
          <dgm:chMax val="0"/>
          <dgm:chPref val="0"/>
        </dgm:presLayoutVars>
      </dgm:prSet>
      <dgm:spPr/>
    </dgm:pt>
    <dgm:pt modelId="{9FE205F6-25CC-48BE-BE66-6663661663D6}" type="pres">
      <dgm:prSet presAssocID="{AE13CD5C-3224-4650-8932-92C6DDB62062}" presName="sibTrans" presStyleCnt="0"/>
      <dgm:spPr/>
    </dgm:pt>
    <dgm:pt modelId="{FD651C03-1E72-4C90-9EDD-1ECD9C968D8A}" type="pres">
      <dgm:prSet presAssocID="{065955B3-B035-4BAD-9055-4B5B5E180B3F}" presName="compNode" presStyleCnt="0"/>
      <dgm:spPr/>
    </dgm:pt>
    <dgm:pt modelId="{7405E1F8-C695-4A4C-A599-368383E7111F}" type="pres">
      <dgm:prSet presAssocID="{065955B3-B035-4BAD-9055-4B5B5E180B3F}" presName="bgRect" presStyleLbl="bgShp" presStyleIdx="2" presStyleCnt="4"/>
      <dgm:spPr/>
    </dgm:pt>
    <dgm:pt modelId="{40EA2613-6133-4501-A93C-2393EC4858C4}" type="pres">
      <dgm:prSet presAssocID="{065955B3-B035-4BAD-9055-4B5B5E180B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B5C93FD-0C43-4F86-92B7-0D52FD4820B5}" type="pres">
      <dgm:prSet presAssocID="{065955B3-B035-4BAD-9055-4B5B5E180B3F}" presName="spaceRect" presStyleCnt="0"/>
      <dgm:spPr/>
    </dgm:pt>
    <dgm:pt modelId="{4D7B4831-BE14-4AA1-B7EC-F12659ECEE1E}" type="pres">
      <dgm:prSet presAssocID="{065955B3-B035-4BAD-9055-4B5B5E180B3F}" presName="parTx" presStyleLbl="revTx" presStyleIdx="2" presStyleCnt="4">
        <dgm:presLayoutVars>
          <dgm:chMax val="0"/>
          <dgm:chPref val="0"/>
        </dgm:presLayoutVars>
      </dgm:prSet>
      <dgm:spPr/>
    </dgm:pt>
    <dgm:pt modelId="{8AF9A2F2-4C65-4124-B594-574D41513F5F}" type="pres">
      <dgm:prSet presAssocID="{5B6B19D5-363E-409F-A221-0DE9C8E2A001}" presName="sibTrans" presStyleCnt="0"/>
      <dgm:spPr/>
    </dgm:pt>
    <dgm:pt modelId="{2718D306-3414-4E77-97D9-F9D072D2DFD9}" type="pres">
      <dgm:prSet presAssocID="{97500520-675C-4999-88C0-E438B6FF5C3C}" presName="compNode" presStyleCnt="0"/>
      <dgm:spPr/>
    </dgm:pt>
    <dgm:pt modelId="{DB3F2032-9693-49A1-A51C-DD9ACCBE54FD}" type="pres">
      <dgm:prSet presAssocID="{97500520-675C-4999-88C0-E438B6FF5C3C}" presName="bgRect" presStyleLbl="bgShp" presStyleIdx="3" presStyleCnt="4"/>
      <dgm:spPr/>
    </dgm:pt>
    <dgm:pt modelId="{B0D2FFB9-5C38-4976-A958-E3C7D61E7DBC}" type="pres">
      <dgm:prSet presAssocID="{97500520-675C-4999-88C0-E438B6FF5C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1399D73-C465-45C1-B0BC-4385B10608D9}" type="pres">
      <dgm:prSet presAssocID="{97500520-675C-4999-88C0-E438B6FF5C3C}" presName="spaceRect" presStyleCnt="0"/>
      <dgm:spPr/>
    </dgm:pt>
    <dgm:pt modelId="{05FFF01A-2CC9-4A55-8635-0EB40F5F67A9}" type="pres">
      <dgm:prSet presAssocID="{97500520-675C-4999-88C0-E438B6FF5C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5A481B-DCEC-495F-A6B0-F8551D4F60FD}" srcId="{799A4AF7-77BC-42DA-ABCF-5792864CC5E7}" destId="{065955B3-B035-4BAD-9055-4B5B5E180B3F}" srcOrd="2" destOrd="0" parTransId="{EE6606B8-630D-4619-AD6C-FDFAF6651F1A}" sibTransId="{5B6B19D5-363E-409F-A221-0DE9C8E2A001}"/>
    <dgm:cxn modelId="{80C7172C-1080-4DD2-96D2-2870B2FC596D}" type="presOf" srcId="{97500520-675C-4999-88C0-E438B6FF5C3C}" destId="{05FFF01A-2CC9-4A55-8635-0EB40F5F67A9}" srcOrd="0" destOrd="0" presId="urn:microsoft.com/office/officeart/2018/2/layout/IconVerticalSolidList"/>
    <dgm:cxn modelId="{7C496341-AD31-43F3-80B6-56F82EEC2D6D}" srcId="{799A4AF7-77BC-42DA-ABCF-5792864CC5E7}" destId="{7787F5E8-48F4-4C66-87DE-14515DF961D1}" srcOrd="0" destOrd="0" parTransId="{612CE9E6-E6A1-4141-A4E5-07C8D71D7616}" sibTransId="{73DFC009-8424-4F07-B681-34D327BF461D}"/>
    <dgm:cxn modelId="{DC2AB74A-BEEE-45F0-AFD3-381A2C44DDC3}" type="presOf" srcId="{065955B3-B035-4BAD-9055-4B5B5E180B3F}" destId="{4D7B4831-BE14-4AA1-B7EC-F12659ECEE1E}" srcOrd="0" destOrd="0" presId="urn:microsoft.com/office/officeart/2018/2/layout/IconVerticalSolidList"/>
    <dgm:cxn modelId="{3A6B03C0-0D33-4A03-BAA9-6466899C8A88}" type="presOf" srcId="{7787F5E8-48F4-4C66-87DE-14515DF961D1}" destId="{AFAB1947-B037-480A-97B6-F27A0CDFAE03}" srcOrd="0" destOrd="0" presId="urn:microsoft.com/office/officeart/2018/2/layout/IconVerticalSolidList"/>
    <dgm:cxn modelId="{AC05F6D6-F345-40E0-916C-C96F3FB60DB1}" srcId="{799A4AF7-77BC-42DA-ABCF-5792864CC5E7}" destId="{97500520-675C-4999-88C0-E438B6FF5C3C}" srcOrd="3" destOrd="0" parTransId="{5F55B46B-8E2D-48EB-9F38-376B518AAFED}" sibTransId="{EBDF5092-232C-4A45-8590-026FC90A9BEC}"/>
    <dgm:cxn modelId="{CFE28EEB-827C-4F0F-8C47-205FD0FE35D0}" srcId="{799A4AF7-77BC-42DA-ABCF-5792864CC5E7}" destId="{2456ACDF-8927-443A-A074-BC95AF1063FD}" srcOrd="1" destOrd="0" parTransId="{61829D19-46C5-43C9-AF9B-8CD0D5B3A078}" sibTransId="{AE13CD5C-3224-4650-8932-92C6DDB62062}"/>
    <dgm:cxn modelId="{AFEB4FF1-5C39-46C7-81B0-D19870A4C6B8}" type="presOf" srcId="{2456ACDF-8927-443A-A074-BC95AF1063FD}" destId="{01503A6C-F042-4952-9E38-40BE0A1F003C}" srcOrd="0" destOrd="0" presId="urn:microsoft.com/office/officeart/2018/2/layout/IconVerticalSolidList"/>
    <dgm:cxn modelId="{EE277CFB-7A95-4D3B-8E73-8A26FE2042EA}" type="presOf" srcId="{799A4AF7-77BC-42DA-ABCF-5792864CC5E7}" destId="{44BE0DD5-0649-4709-9E34-622C6F3DD556}" srcOrd="0" destOrd="0" presId="urn:microsoft.com/office/officeart/2018/2/layout/IconVerticalSolidList"/>
    <dgm:cxn modelId="{9B34772E-7818-4781-BB34-73EC8666C74D}" type="presParOf" srcId="{44BE0DD5-0649-4709-9E34-622C6F3DD556}" destId="{E7A29B54-6934-4D09-A5D7-73B922EEEF74}" srcOrd="0" destOrd="0" presId="urn:microsoft.com/office/officeart/2018/2/layout/IconVerticalSolidList"/>
    <dgm:cxn modelId="{B1134E22-0911-4125-AFDE-A5A0EAED0718}" type="presParOf" srcId="{E7A29B54-6934-4D09-A5D7-73B922EEEF74}" destId="{0F9664B0-1F62-4C28-ACF8-DC696C3E6BEC}" srcOrd="0" destOrd="0" presId="urn:microsoft.com/office/officeart/2018/2/layout/IconVerticalSolidList"/>
    <dgm:cxn modelId="{A1F0E309-DC5A-4ADB-BB84-8D10C87F3F30}" type="presParOf" srcId="{E7A29B54-6934-4D09-A5D7-73B922EEEF74}" destId="{D0B2ECBC-D807-4E93-AE33-1E139131F317}" srcOrd="1" destOrd="0" presId="urn:microsoft.com/office/officeart/2018/2/layout/IconVerticalSolidList"/>
    <dgm:cxn modelId="{CFA7ACEA-B3C8-4186-B0BA-DFA854ED6AAF}" type="presParOf" srcId="{E7A29B54-6934-4D09-A5D7-73B922EEEF74}" destId="{6F2DA121-20F0-4AB2-AB57-1DEF3A233FC4}" srcOrd="2" destOrd="0" presId="urn:microsoft.com/office/officeart/2018/2/layout/IconVerticalSolidList"/>
    <dgm:cxn modelId="{10F4DE25-71CD-4248-8304-9240AEB468A8}" type="presParOf" srcId="{E7A29B54-6934-4D09-A5D7-73B922EEEF74}" destId="{AFAB1947-B037-480A-97B6-F27A0CDFAE03}" srcOrd="3" destOrd="0" presId="urn:microsoft.com/office/officeart/2018/2/layout/IconVerticalSolidList"/>
    <dgm:cxn modelId="{B82E317B-F75F-4E7F-8C9A-2CD4A7E37471}" type="presParOf" srcId="{44BE0DD5-0649-4709-9E34-622C6F3DD556}" destId="{C30B5C9F-B7F9-4E9A-B9F6-6E0BB5DBCA29}" srcOrd="1" destOrd="0" presId="urn:microsoft.com/office/officeart/2018/2/layout/IconVerticalSolidList"/>
    <dgm:cxn modelId="{09D4E660-9C58-409E-AE69-4B42C4100208}" type="presParOf" srcId="{44BE0DD5-0649-4709-9E34-622C6F3DD556}" destId="{DDA58964-86C9-428F-873C-D104D5DA87E7}" srcOrd="2" destOrd="0" presId="urn:microsoft.com/office/officeart/2018/2/layout/IconVerticalSolidList"/>
    <dgm:cxn modelId="{6AFF491B-0DBF-4B5F-AA51-377C4339CEFC}" type="presParOf" srcId="{DDA58964-86C9-428F-873C-D104D5DA87E7}" destId="{54A8888E-0194-4A53-8D2A-DC9102F862AD}" srcOrd="0" destOrd="0" presId="urn:microsoft.com/office/officeart/2018/2/layout/IconVerticalSolidList"/>
    <dgm:cxn modelId="{3000A581-09D7-49E7-9EE8-C64E36A3390B}" type="presParOf" srcId="{DDA58964-86C9-428F-873C-D104D5DA87E7}" destId="{5B6912FE-E287-4009-84F8-1EB0AA5197C0}" srcOrd="1" destOrd="0" presId="urn:microsoft.com/office/officeart/2018/2/layout/IconVerticalSolidList"/>
    <dgm:cxn modelId="{32CEAA5A-70C7-4D1F-970D-56DD1D91755E}" type="presParOf" srcId="{DDA58964-86C9-428F-873C-D104D5DA87E7}" destId="{89B398AC-5F6A-4A96-99A2-333843B77031}" srcOrd="2" destOrd="0" presId="urn:microsoft.com/office/officeart/2018/2/layout/IconVerticalSolidList"/>
    <dgm:cxn modelId="{C27847BC-4A87-4375-AE19-E1759BDB48DD}" type="presParOf" srcId="{DDA58964-86C9-428F-873C-D104D5DA87E7}" destId="{01503A6C-F042-4952-9E38-40BE0A1F003C}" srcOrd="3" destOrd="0" presId="urn:microsoft.com/office/officeart/2018/2/layout/IconVerticalSolidList"/>
    <dgm:cxn modelId="{1B0A5C00-8521-4162-9C63-7BBE79CD33B7}" type="presParOf" srcId="{44BE0DD5-0649-4709-9E34-622C6F3DD556}" destId="{9FE205F6-25CC-48BE-BE66-6663661663D6}" srcOrd="3" destOrd="0" presId="urn:microsoft.com/office/officeart/2018/2/layout/IconVerticalSolidList"/>
    <dgm:cxn modelId="{48B1938B-A840-4D93-8B0C-8AE3E50E0B2F}" type="presParOf" srcId="{44BE0DD5-0649-4709-9E34-622C6F3DD556}" destId="{FD651C03-1E72-4C90-9EDD-1ECD9C968D8A}" srcOrd="4" destOrd="0" presId="urn:microsoft.com/office/officeart/2018/2/layout/IconVerticalSolidList"/>
    <dgm:cxn modelId="{78E9602B-7599-4350-A130-0210F75DFA3A}" type="presParOf" srcId="{FD651C03-1E72-4C90-9EDD-1ECD9C968D8A}" destId="{7405E1F8-C695-4A4C-A599-368383E7111F}" srcOrd="0" destOrd="0" presId="urn:microsoft.com/office/officeart/2018/2/layout/IconVerticalSolidList"/>
    <dgm:cxn modelId="{3D49CF43-00C9-4253-B626-AB26C17F1197}" type="presParOf" srcId="{FD651C03-1E72-4C90-9EDD-1ECD9C968D8A}" destId="{40EA2613-6133-4501-A93C-2393EC4858C4}" srcOrd="1" destOrd="0" presId="urn:microsoft.com/office/officeart/2018/2/layout/IconVerticalSolidList"/>
    <dgm:cxn modelId="{6BAF31F8-2C56-4E3A-A98B-74F520FA5190}" type="presParOf" srcId="{FD651C03-1E72-4C90-9EDD-1ECD9C968D8A}" destId="{DB5C93FD-0C43-4F86-92B7-0D52FD4820B5}" srcOrd="2" destOrd="0" presId="urn:microsoft.com/office/officeart/2018/2/layout/IconVerticalSolidList"/>
    <dgm:cxn modelId="{8CF02A79-CACE-4FC6-97F2-D2C30CE8DD59}" type="presParOf" srcId="{FD651C03-1E72-4C90-9EDD-1ECD9C968D8A}" destId="{4D7B4831-BE14-4AA1-B7EC-F12659ECEE1E}" srcOrd="3" destOrd="0" presId="urn:microsoft.com/office/officeart/2018/2/layout/IconVerticalSolidList"/>
    <dgm:cxn modelId="{D34329ED-3343-4CC8-894C-97AB96E7D3CE}" type="presParOf" srcId="{44BE0DD5-0649-4709-9E34-622C6F3DD556}" destId="{8AF9A2F2-4C65-4124-B594-574D41513F5F}" srcOrd="5" destOrd="0" presId="urn:microsoft.com/office/officeart/2018/2/layout/IconVerticalSolidList"/>
    <dgm:cxn modelId="{E1EA7818-63B1-444B-B134-0BF8865A7208}" type="presParOf" srcId="{44BE0DD5-0649-4709-9E34-622C6F3DD556}" destId="{2718D306-3414-4E77-97D9-F9D072D2DFD9}" srcOrd="6" destOrd="0" presId="urn:microsoft.com/office/officeart/2018/2/layout/IconVerticalSolidList"/>
    <dgm:cxn modelId="{043A0E69-CF31-4979-BBE3-E6436C3C8EA6}" type="presParOf" srcId="{2718D306-3414-4E77-97D9-F9D072D2DFD9}" destId="{DB3F2032-9693-49A1-A51C-DD9ACCBE54FD}" srcOrd="0" destOrd="0" presId="urn:microsoft.com/office/officeart/2018/2/layout/IconVerticalSolidList"/>
    <dgm:cxn modelId="{1E8D8EA7-924C-412B-ACF6-0FCA688E4E14}" type="presParOf" srcId="{2718D306-3414-4E77-97D9-F9D072D2DFD9}" destId="{B0D2FFB9-5C38-4976-A958-E3C7D61E7DBC}" srcOrd="1" destOrd="0" presId="urn:microsoft.com/office/officeart/2018/2/layout/IconVerticalSolidList"/>
    <dgm:cxn modelId="{E47189C7-AFE4-464D-960E-2F99DF290C93}" type="presParOf" srcId="{2718D306-3414-4E77-97D9-F9D072D2DFD9}" destId="{F1399D73-C465-45C1-B0BC-4385B10608D9}" srcOrd="2" destOrd="0" presId="urn:microsoft.com/office/officeart/2018/2/layout/IconVerticalSolidList"/>
    <dgm:cxn modelId="{C4C8AFE4-07AD-4288-9E8A-4506EF938634}" type="presParOf" srcId="{2718D306-3414-4E77-97D9-F9D072D2DFD9}" destId="{05FFF01A-2CC9-4A55-8635-0EB40F5F67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C686EE-E09B-40B1-8BFA-6A752115762A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78DDD5-0396-4F5D-A239-8183DA654B1A}">
      <dgm:prSet/>
      <dgm:spPr/>
      <dgm:t>
        <a:bodyPr/>
        <a:lstStyle/>
        <a:p>
          <a:r>
            <a:rPr lang="ru-RU"/>
            <a:t>1. Unix и Linux: руководство системного администратора / Э. Немет [и др.]. — 4-е изд. — Вильямс, 2014. — 1312 с.</a:t>
          </a:r>
          <a:endParaRPr lang="en-US"/>
        </a:p>
      </dgm:t>
    </dgm:pt>
    <dgm:pt modelId="{C55919A4-B3C2-4D4E-B3CF-AF5B55734D52}" type="parTrans" cxnId="{336392D5-0EEE-44EC-BBD8-2EDED41F60B6}">
      <dgm:prSet/>
      <dgm:spPr/>
      <dgm:t>
        <a:bodyPr/>
        <a:lstStyle/>
        <a:p>
          <a:endParaRPr lang="en-US"/>
        </a:p>
      </dgm:t>
    </dgm:pt>
    <dgm:pt modelId="{0B1B863D-4BDF-4745-9197-8B176822CE26}" type="sibTrans" cxnId="{336392D5-0EEE-44EC-BBD8-2EDED41F60B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8F88774-73BE-4E1C-AA0C-68E36EAA092B}">
      <dgm:prSet/>
      <dgm:spPr/>
      <dgm:t>
        <a:bodyPr/>
        <a:lstStyle/>
        <a:p>
          <a:r>
            <a:rPr lang="ru-RU"/>
            <a:t>2. Колисниченко Д. Н. Самоучитель системного администратора Linux. — СПб. : БХВПетербург, 2011. — 544 с. — (Системный администратор).</a:t>
          </a:r>
          <a:endParaRPr lang="en-US"/>
        </a:p>
      </dgm:t>
    </dgm:pt>
    <dgm:pt modelId="{A0050D7B-01F5-4E6F-9586-BA74B7BC2AD1}" type="parTrans" cxnId="{66854F79-B85A-469A-98C9-35D493B6C7B1}">
      <dgm:prSet/>
      <dgm:spPr/>
      <dgm:t>
        <a:bodyPr/>
        <a:lstStyle/>
        <a:p>
          <a:endParaRPr lang="en-US"/>
        </a:p>
      </dgm:t>
    </dgm:pt>
    <dgm:pt modelId="{09E1A38A-E832-4D40-A1B4-522B19360D10}" type="sibTrans" cxnId="{66854F79-B85A-469A-98C9-35D493B6C7B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2DB027C-8FFC-4528-BE70-94447784D237}">
      <dgm:prSet/>
      <dgm:spPr/>
      <dgm:t>
        <a:bodyPr/>
        <a:lstStyle/>
        <a:p>
          <a:r>
            <a:rPr lang="ru-RU"/>
            <a:t>3. Таненбаум Э., Бос Х. Современные операционные системы. — 4-е изд. — СПб. : Питер, 2015. — 1120 с. — (Классика Computer Science)</a:t>
          </a:r>
          <a:endParaRPr lang="en-US"/>
        </a:p>
      </dgm:t>
    </dgm:pt>
    <dgm:pt modelId="{9A2C8615-BF2C-4DB3-AE54-CA5BEF5EA1D2}" type="parTrans" cxnId="{5C26D6A2-C6FF-4B89-B472-8D3B9B607CDF}">
      <dgm:prSet/>
      <dgm:spPr/>
      <dgm:t>
        <a:bodyPr/>
        <a:lstStyle/>
        <a:p>
          <a:endParaRPr lang="en-US"/>
        </a:p>
      </dgm:t>
    </dgm:pt>
    <dgm:pt modelId="{3CCE5010-562D-4609-A5A2-3C2BF31525B3}" type="sibTrans" cxnId="{5C26D6A2-C6FF-4B89-B472-8D3B9B607CD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D1437D3-8833-49FE-90C0-467574252364}" type="pres">
      <dgm:prSet presAssocID="{31C686EE-E09B-40B1-8BFA-6A752115762A}" presName="Name0" presStyleCnt="0">
        <dgm:presLayoutVars>
          <dgm:animLvl val="lvl"/>
          <dgm:resizeHandles val="exact"/>
        </dgm:presLayoutVars>
      </dgm:prSet>
      <dgm:spPr/>
    </dgm:pt>
    <dgm:pt modelId="{2163920F-EAF8-4E90-898C-8548089C089D}" type="pres">
      <dgm:prSet presAssocID="{5378DDD5-0396-4F5D-A239-8183DA654B1A}" presName="compositeNode" presStyleCnt="0">
        <dgm:presLayoutVars>
          <dgm:bulletEnabled val="1"/>
        </dgm:presLayoutVars>
      </dgm:prSet>
      <dgm:spPr/>
    </dgm:pt>
    <dgm:pt modelId="{CDFD3E15-D1AF-4E1E-9868-9110F552CD73}" type="pres">
      <dgm:prSet presAssocID="{5378DDD5-0396-4F5D-A239-8183DA654B1A}" presName="bgRect" presStyleLbl="bgAccFollowNode1" presStyleIdx="0" presStyleCnt="3"/>
      <dgm:spPr/>
    </dgm:pt>
    <dgm:pt modelId="{1CBAEE3E-6857-4223-B116-64DC83F1F60E}" type="pres">
      <dgm:prSet presAssocID="{0B1B863D-4BDF-4745-9197-8B176822CE2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FB33D2B-6023-44CE-8559-87EEEF05E0B5}" type="pres">
      <dgm:prSet presAssocID="{5378DDD5-0396-4F5D-A239-8183DA654B1A}" presName="bottomLine" presStyleLbl="alignNode1" presStyleIdx="1" presStyleCnt="6">
        <dgm:presLayoutVars/>
      </dgm:prSet>
      <dgm:spPr/>
    </dgm:pt>
    <dgm:pt modelId="{99022F55-DB7F-4AF8-BA8F-5EEB48FAB3C6}" type="pres">
      <dgm:prSet presAssocID="{5378DDD5-0396-4F5D-A239-8183DA654B1A}" presName="nodeText" presStyleLbl="bgAccFollowNode1" presStyleIdx="0" presStyleCnt="3">
        <dgm:presLayoutVars>
          <dgm:bulletEnabled val="1"/>
        </dgm:presLayoutVars>
      </dgm:prSet>
      <dgm:spPr/>
    </dgm:pt>
    <dgm:pt modelId="{0CC08D89-7D3E-470C-A1A2-29DAB911FBCD}" type="pres">
      <dgm:prSet presAssocID="{0B1B863D-4BDF-4745-9197-8B176822CE26}" presName="sibTrans" presStyleCnt="0"/>
      <dgm:spPr/>
    </dgm:pt>
    <dgm:pt modelId="{AE9FB772-C734-437E-910A-FA9F9FE8D073}" type="pres">
      <dgm:prSet presAssocID="{98F88774-73BE-4E1C-AA0C-68E36EAA092B}" presName="compositeNode" presStyleCnt="0">
        <dgm:presLayoutVars>
          <dgm:bulletEnabled val="1"/>
        </dgm:presLayoutVars>
      </dgm:prSet>
      <dgm:spPr/>
    </dgm:pt>
    <dgm:pt modelId="{27BE41FF-8153-4386-95F7-43E40206EE26}" type="pres">
      <dgm:prSet presAssocID="{98F88774-73BE-4E1C-AA0C-68E36EAA092B}" presName="bgRect" presStyleLbl="bgAccFollowNode1" presStyleIdx="1" presStyleCnt="3"/>
      <dgm:spPr/>
    </dgm:pt>
    <dgm:pt modelId="{37D2AB32-3AEA-4C6F-8AE4-6721716931A2}" type="pres">
      <dgm:prSet presAssocID="{09E1A38A-E832-4D40-A1B4-522B19360D1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3D5ACE5-C4A5-4391-8AB6-45566653F0C7}" type="pres">
      <dgm:prSet presAssocID="{98F88774-73BE-4E1C-AA0C-68E36EAA092B}" presName="bottomLine" presStyleLbl="alignNode1" presStyleIdx="3" presStyleCnt="6">
        <dgm:presLayoutVars/>
      </dgm:prSet>
      <dgm:spPr/>
    </dgm:pt>
    <dgm:pt modelId="{DAF516F9-9D1A-4E95-AA90-E33DAE87BD24}" type="pres">
      <dgm:prSet presAssocID="{98F88774-73BE-4E1C-AA0C-68E36EAA092B}" presName="nodeText" presStyleLbl="bgAccFollowNode1" presStyleIdx="1" presStyleCnt="3">
        <dgm:presLayoutVars>
          <dgm:bulletEnabled val="1"/>
        </dgm:presLayoutVars>
      </dgm:prSet>
      <dgm:spPr/>
    </dgm:pt>
    <dgm:pt modelId="{FCB63B32-3853-4F56-A17C-CACF972FA4DF}" type="pres">
      <dgm:prSet presAssocID="{09E1A38A-E832-4D40-A1B4-522B19360D10}" presName="sibTrans" presStyleCnt="0"/>
      <dgm:spPr/>
    </dgm:pt>
    <dgm:pt modelId="{C7026E05-E24E-483B-A35C-DCA7775BDFAB}" type="pres">
      <dgm:prSet presAssocID="{72DB027C-8FFC-4528-BE70-94447784D237}" presName="compositeNode" presStyleCnt="0">
        <dgm:presLayoutVars>
          <dgm:bulletEnabled val="1"/>
        </dgm:presLayoutVars>
      </dgm:prSet>
      <dgm:spPr/>
    </dgm:pt>
    <dgm:pt modelId="{923876C7-6D04-4D48-9339-A466ADE2D012}" type="pres">
      <dgm:prSet presAssocID="{72DB027C-8FFC-4528-BE70-94447784D237}" presName="bgRect" presStyleLbl="bgAccFollowNode1" presStyleIdx="2" presStyleCnt="3"/>
      <dgm:spPr/>
    </dgm:pt>
    <dgm:pt modelId="{FE2A2504-ACD3-4988-9A71-D340BF7DFBBA}" type="pres">
      <dgm:prSet presAssocID="{3CCE5010-562D-4609-A5A2-3C2BF31525B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23474C2-9127-44EC-BB05-F06B84C5F66A}" type="pres">
      <dgm:prSet presAssocID="{72DB027C-8FFC-4528-BE70-94447784D237}" presName="bottomLine" presStyleLbl="alignNode1" presStyleIdx="5" presStyleCnt="6">
        <dgm:presLayoutVars/>
      </dgm:prSet>
      <dgm:spPr/>
    </dgm:pt>
    <dgm:pt modelId="{B008CBFE-9999-4CCF-B518-D796816AA884}" type="pres">
      <dgm:prSet presAssocID="{72DB027C-8FFC-4528-BE70-94447784D23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4403630-9D08-4285-BF21-6141812608AD}" type="presOf" srcId="{5378DDD5-0396-4F5D-A239-8183DA654B1A}" destId="{CDFD3E15-D1AF-4E1E-9868-9110F552CD73}" srcOrd="0" destOrd="0" presId="urn:microsoft.com/office/officeart/2016/7/layout/BasicLinearProcessNumbered"/>
    <dgm:cxn modelId="{945B705D-AD9E-42CE-877A-0E5CF9637813}" type="presOf" srcId="{0B1B863D-4BDF-4745-9197-8B176822CE26}" destId="{1CBAEE3E-6857-4223-B116-64DC83F1F60E}" srcOrd="0" destOrd="0" presId="urn:microsoft.com/office/officeart/2016/7/layout/BasicLinearProcessNumbered"/>
    <dgm:cxn modelId="{D7E29270-7D62-4FD1-B45A-BF757FD8955F}" type="presOf" srcId="{98F88774-73BE-4E1C-AA0C-68E36EAA092B}" destId="{DAF516F9-9D1A-4E95-AA90-E33DAE87BD24}" srcOrd="1" destOrd="0" presId="urn:microsoft.com/office/officeart/2016/7/layout/BasicLinearProcessNumbered"/>
    <dgm:cxn modelId="{1D1DA277-3428-44AF-BDBB-F123B25CA92C}" type="presOf" srcId="{98F88774-73BE-4E1C-AA0C-68E36EAA092B}" destId="{27BE41FF-8153-4386-95F7-43E40206EE26}" srcOrd="0" destOrd="0" presId="urn:microsoft.com/office/officeart/2016/7/layout/BasicLinearProcessNumbered"/>
    <dgm:cxn modelId="{66854F79-B85A-469A-98C9-35D493B6C7B1}" srcId="{31C686EE-E09B-40B1-8BFA-6A752115762A}" destId="{98F88774-73BE-4E1C-AA0C-68E36EAA092B}" srcOrd="1" destOrd="0" parTransId="{A0050D7B-01F5-4E6F-9586-BA74B7BC2AD1}" sibTransId="{09E1A38A-E832-4D40-A1B4-522B19360D10}"/>
    <dgm:cxn modelId="{2888F787-A99E-4045-87B8-693DE3AC8591}" type="presOf" srcId="{3CCE5010-562D-4609-A5A2-3C2BF31525B3}" destId="{FE2A2504-ACD3-4988-9A71-D340BF7DFBBA}" srcOrd="0" destOrd="0" presId="urn:microsoft.com/office/officeart/2016/7/layout/BasicLinearProcessNumbered"/>
    <dgm:cxn modelId="{5C26D6A2-C6FF-4B89-B472-8D3B9B607CDF}" srcId="{31C686EE-E09B-40B1-8BFA-6A752115762A}" destId="{72DB027C-8FFC-4528-BE70-94447784D237}" srcOrd="2" destOrd="0" parTransId="{9A2C8615-BF2C-4DB3-AE54-CA5BEF5EA1D2}" sibTransId="{3CCE5010-562D-4609-A5A2-3C2BF31525B3}"/>
    <dgm:cxn modelId="{7849F6BF-741A-41D2-8FC3-C24F715BA136}" type="presOf" srcId="{72DB027C-8FFC-4528-BE70-94447784D237}" destId="{B008CBFE-9999-4CCF-B518-D796816AA884}" srcOrd="1" destOrd="0" presId="urn:microsoft.com/office/officeart/2016/7/layout/BasicLinearProcessNumbered"/>
    <dgm:cxn modelId="{3B6BA4C1-E4B3-4320-9C31-5660724B8077}" type="presOf" srcId="{5378DDD5-0396-4F5D-A239-8183DA654B1A}" destId="{99022F55-DB7F-4AF8-BA8F-5EEB48FAB3C6}" srcOrd="1" destOrd="0" presId="urn:microsoft.com/office/officeart/2016/7/layout/BasicLinearProcessNumbered"/>
    <dgm:cxn modelId="{3CFF02CD-0064-42AA-AD81-9085088C7F22}" type="presOf" srcId="{09E1A38A-E832-4D40-A1B4-522B19360D10}" destId="{37D2AB32-3AEA-4C6F-8AE4-6721716931A2}" srcOrd="0" destOrd="0" presId="urn:microsoft.com/office/officeart/2016/7/layout/BasicLinearProcessNumbered"/>
    <dgm:cxn modelId="{336392D5-0EEE-44EC-BBD8-2EDED41F60B6}" srcId="{31C686EE-E09B-40B1-8BFA-6A752115762A}" destId="{5378DDD5-0396-4F5D-A239-8183DA654B1A}" srcOrd="0" destOrd="0" parTransId="{C55919A4-B3C2-4D4E-B3CF-AF5B55734D52}" sibTransId="{0B1B863D-4BDF-4745-9197-8B176822CE26}"/>
    <dgm:cxn modelId="{B30EE6EA-8F29-4663-A1B4-E1C1FEA2A962}" type="presOf" srcId="{72DB027C-8FFC-4528-BE70-94447784D237}" destId="{923876C7-6D04-4D48-9339-A466ADE2D012}" srcOrd="0" destOrd="0" presId="urn:microsoft.com/office/officeart/2016/7/layout/BasicLinearProcessNumbered"/>
    <dgm:cxn modelId="{6BC5B0EB-D5C8-4F5B-8986-38410CD076F3}" type="presOf" srcId="{31C686EE-E09B-40B1-8BFA-6A752115762A}" destId="{DD1437D3-8833-49FE-90C0-467574252364}" srcOrd="0" destOrd="0" presId="urn:microsoft.com/office/officeart/2016/7/layout/BasicLinearProcessNumbered"/>
    <dgm:cxn modelId="{0F85E721-C859-45E7-B91F-F10EA72A81AD}" type="presParOf" srcId="{DD1437D3-8833-49FE-90C0-467574252364}" destId="{2163920F-EAF8-4E90-898C-8548089C089D}" srcOrd="0" destOrd="0" presId="urn:microsoft.com/office/officeart/2016/7/layout/BasicLinearProcessNumbered"/>
    <dgm:cxn modelId="{EFA4C9AE-1C64-4F59-808F-457C167897C3}" type="presParOf" srcId="{2163920F-EAF8-4E90-898C-8548089C089D}" destId="{CDFD3E15-D1AF-4E1E-9868-9110F552CD73}" srcOrd="0" destOrd="0" presId="urn:microsoft.com/office/officeart/2016/7/layout/BasicLinearProcessNumbered"/>
    <dgm:cxn modelId="{62DE6F7D-452B-4604-B49F-A6A330F4C53E}" type="presParOf" srcId="{2163920F-EAF8-4E90-898C-8548089C089D}" destId="{1CBAEE3E-6857-4223-B116-64DC83F1F60E}" srcOrd="1" destOrd="0" presId="urn:microsoft.com/office/officeart/2016/7/layout/BasicLinearProcessNumbered"/>
    <dgm:cxn modelId="{AD966F18-FA51-452E-9D84-75831709375E}" type="presParOf" srcId="{2163920F-EAF8-4E90-898C-8548089C089D}" destId="{DFB33D2B-6023-44CE-8559-87EEEF05E0B5}" srcOrd="2" destOrd="0" presId="urn:microsoft.com/office/officeart/2016/7/layout/BasicLinearProcessNumbered"/>
    <dgm:cxn modelId="{7D8A50C0-E334-414B-939F-755192037E6F}" type="presParOf" srcId="{2163920F-EAF8-4E90-898C-8548089C089D}" destId="{99022F55-DB7F-4AF8-BA8F-5EEB48FAB3C6}" srcOrd="3" destOrd="0" presId="urn:microsoft.com/office/officeart/2016/7/layout/BasicLinearProcessNumbered"/>
    <dgm:cxn modelId="{94226254-6C68-4FDC-97C6-A3296AF8C1B4}" type="presParOf" srcId="{DD1437D3-8833-49FE-90C0-467574252364}" destId="{0CC08D89-7D3E-470C-A1A2-29DAB911FBCD}" srcOrd="1" destOrd="0" presId="urn:microsoft.com/office/officeart/2016/7/layout/BasicLinearProcessNumbered"/>
    <dgm:cxn modelId="{2C331D16-2B4D-4661-A235-D85C4FEB3F42}" type="presParOf" srcId="{DD1437D3-8833-49FE-90C0-467574252364}" destId="{AE9FB772-C734-437E-910A-FA9F9FE8D073}" srcOrd="2" destOrd="0" presId="urn:microsoft.com/office/officeart/2016/7/layout/BasicLinearProcessNumbered"/>
    <dgm:cxn modelId="{4FFFCC66-228F-42C6-A61C-2C1A97626E53}" type="presParOf" srcId="{AE9FB772-C734-437E-910A-FA9F9FE8D073}" destId="{27BE41FF-8153-4386-95F7-43E40206EE26}" srcOrd="0" destOrd="0" presId="urn:microsoft.com/office/officeart/2016/7/layout/BasicLinearProcessNumbered"/>
    <dgm:cxn modelId="{444A7F73-3EEF-40B5-ADF0-D655A28BC352}" type="presParOf" srcId="{AE9FB772-C734-437E-910A-FA9F9FE8D073}" destId="{37D2AB32-3AEA-4C6F-8AE4-6721716931A2}" srcOrd="1" destOrd="0" presId="urn:microsoft.com/office/officeart/2016/7/layout/BasicLinearProcessNumbered"/>
    <dgm:cxn modelId="{993BCA59-CFC1-44D8-B9BD-9753B36C4F6A}" type="presParOf" srcId="{AE9FB772-C734-437E-910A-FA9F9FE8D073}" destId="{E3D5ACE5-C4A5-4391-8AB6-45566653F0C7}" srcOrd="2" destOrd="0" presId="urn:microsoft.com/office/officeart/2016/7/layout/BasicLinearProcessNumbered"/>
    <dgm:cxn modelId="{65C03F77-E6AF-44E3-B07D-42EF59D5DB8D}" type="presParOf" srcId="{AE9FB772-C734-437E-910A-FA9F9FE8D073}" destId="{DAF516F9-9D1A-4E95-AA90-E33DAE87BD24}" srcOrd="3" destOrd="0" presId="urn:microsoft.com/office/officeart/2016/7/layout/BasicLinearProcessNumbered"/>
    <dgm:cxn modelId="{08F3FA51-9D3F-4F26-B6EC-48DCFB7B4719}" type="presParOf" srcId="{DD1437D3-8833-49FE-90C0-467574252364}" destId="{FCB63B32-3853-4F56-A17C-CACF972FA4DF}" srcOrd="3" destOrd="0" presId="urn:microsoft.com/office/officeart/2016/7/layout/BasicLinearProcessNumbered"/>
    <dgm:cxn modelId="{7AD166F4-6787-45C5-8EDE-82F9BAFC719F}" type="presParOf" srcId="{DD1437D3-8833-49FE-90C0-467574252364}" destId="{C7026E05-E24E-483B-A35C-DCA7775BDFAB}" srcOrd="4" destOrd="0" presId="urn:microsoft.com/office/officeart/2016/7/layout/BasicLinearProcessNumbered"/>
    <dgm:cxn modelId="{B92A6C4F-A7AE-4075-9EF0-B3EE01703739}" type="presParOf" srcId="{C7026E05-E24E-483B-A35C-DCA7775BDFAB}" destId="{923876C7-6D04-4D48-9339-A466ADE2D012}" srcOrd="0" destOrd="0" presId="urn:microsoft.com/office/officeart/2016/7/layout/BasicLinearProcessNumbered"/>
    <dgm:cxn modelId="{360B7959-CEBA-4216-BA0C-1F92C54F02D1}" type="presParOf" srcId="{C7026E05-E24E-483B-A35C-DCA7775BDFAB}" destId="{FE2A2504-ACD3-4988-9A71-D340BF7DFBBA}" srcOrd="1" destOrd="0" presId="urn:microsoft.com/office/officeart/2016/7/layout/BasicLinearProcessNumbered"/>
    <dgm:cxn modelId="{AB261F84-4667-45DC-87DB-B2C24C4EA90B}" type="presParOf" srcId="{C7026E05-E24E-483B-A35C-DCA7775BDFAB}" destId="{B23474C2-9127-44EC-BB05-F06B84C5F66A}" srcOrd="2" destOrd="0" presId="urn:microsoft.com/office/officeart/2016/7/layout/BasicLinearProcessNumbered"/>
    <dgm:cxn modelId="{E0F04D5F-521B-403C-ACBD-088B573F57EC}" type="presParOf" srcId="{C7026E05-E24E-483B-A35C-DCA7775BDFAB}" destId="{B008CBFE-9999-4CCF-B518-D796816AA88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664B0-1F62-4C28-ACF8-DC696C3E6BEC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2ECBC-D807-4E93-AE33-1E139131F317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1947-B037-480A-97B6-F27A0CDFAE03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1. Приобретение практических навыков установки операционной системы на виртуальную машину</a:t>
          </a:r>
          <a:endParaRPr lang="en-US" sz="2200" kern="1200"/>
        </a:p>
      </dsp:txBody>
      <dsp:txXfrm>
        <a:off x="1428292" y="2439"/>
        <a:ext cx="4873308" cy="1236616"/>
      </dsp:txXfrm>
    </dsp:sp>
    <dsp:sp modelId="{54A8888E-0194-4A53-8D2A-DC9102F862AD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912FE-E287-4009-84F8-1EB0AA5197C0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03A6C-F042-4952-9E38-40BE0A1F003C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2. Настройка минимально необходимых для дальнейшей работы сервисов.</a:t>
          </a:r>
          <a:endParaRPr lang="en-US" sz="2200" kern="1200"/>
        </a:p>
      </dsp:txBody>
      <dsp:txXfrm>
        <a:off x="1428292" y="1548210"/>
        <a:ext cx="4873308" cy="1236616"/>
      </dsp:txXfrm>
    </dsp:sp>
    <dsp:sp modelId="{7405E1F8-C695-4A4C-A599-368383E7111F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A2613-6133-4501-A93C-2393EC4858C4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B4831-BE14-4AA1-B7EC-F12659ECEE1E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3. Ответ на контрольные вопросы </a:t>
          </a:r>
          <a:endParaRPr lang="en-US" sz="2200" kern="1200"/>
        </a:p>
      </dsp:txBody>
      <dsp:txXfrm>
        <a:off x="1428292" y="3093981"/>
        <a:ext cx="4873308" cy="1236616"/>
      </dsp:txXfrm>
    </dsp:sp>
    <dsp:sp modelId="{DB3F2032-9693-49A1-A51C-DD9ACCBE54FD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2FFB9-5C38-4976-A958-E3C7D61E7DBC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FF01A-2CC9-4A55-8635-0EB40F5F67A9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4. Выполнение домашнего задания</a:t>
          </a:r>
          <a:endParaRPr lang="en-US" sz="2200" kern="1200"/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D3E15-D1AF-4E1E-9868-9110F552CD73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1. Unix и Linux: руководство системного администратора / Э. Немет [и др.]. — 4-е изд. — Вильямс, 2014. — 1312 с.</a:t>
          </a:r>
          <a:endParaRPr lang="en-US" sz="1900" kern="1200"/>
        </a:p>
      </dsp:txBody>
      <dsp:txXfrm>
        <a:off x="0" y="1653508"/>
        <a:ext cx="3286125" cy="2610802"/>
      </dsp:txXfrm>
    </dsp:sp>
    <dsp:sp modelId="{1CBAEE3E-6857-4223-B116-64DC83F1F60E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DFB33D2B-6023-44CE-8559-87EEEF05E0B5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BE41FF-8153-4386-95F7-43E40206EE26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2. Колисниченко Д. Н. Самоучитель системного администратора Linux. — СПб. : БХВПетербург, 2011. — 544 с. — (Системный администратор).</a:t>
          </a:r>
          <a:endParaRPr lang="en-US" sz="1900" kern="1200"/>
        </a:p>
      </dsp:txBody>
      <dsp:txXfrm>
        <a:off x="3614737" y="1653508"/>
        <a:ext cx="3286125" cy="2610802"/>
      </dsp:txXfrm>
    </dsp:sp>
    <dsp:sp modelId="{37D2AB32-3AEA-4C6F-8AE4-6721716931A2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3D5ACE5-C4A5-4391-8AB6-45566653F0C7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876C7-6D04-4D48-9339-A466ADE2D012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3. Таненбаум Э., Бос Х. Современные операционные системы. — 4-е изд. — СПб. : Питер, 2015. — 1120 с. — (Классика Computer Science)</a:t>
          </a:r>
          <a:endParaRPr lang="en-US" sz="1900" kern="1200"/>
        </a:p>
      </dsp:txBody>
      <dsp:txXfrm>
        <a:off x="7229475" y="1653508"/>
        <a:ext cx="3286125" cy="2610802"/>
      </dsp:txXfrm>
    </dsp:sp>
    <dsp:sp modelId="{FE2A2504-ACD3-4988-9A71-D340BF7DFBBA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23474C2-9127-44EC-BB05-F06B84C5F66A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9F9D0-6672-4C07-A636-9E0E569B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2FF12-E90B-4D52-8C5F-8E5201475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2AE39-5A76-491A-BA70-7A7F742D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9C62B7-4659-43C8-B3DF-A5B58954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4A56F-BBB7-4640-8B02-97079C37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20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C13C-DEAB-4A83-959D-5C63436D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1A9D88-1648-4781-8EFE-8FCF84F39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6C963-F5FA-4E7A-B863-478BE470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E948A-19D3-46D8-B9F6-60F2067D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04562-1BF3-4787-A75A-D250B671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25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379FFC-788D-4BCD-B77C-E261B7F65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A64953-C116-4F98-BE7C-BA85C46B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E9471-A218-43D2-9CD1-6880F20C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12DD8-48B1-43F2-8816-1530F185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CCEFA-7B00-4307-BB6C-953BCDF6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B1320-CDBE-4771-BADB-8C7A5B3B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4615F-4342-446E-B770-0F9D72A7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CCF4D-1DA7-489E-A415-FF8D37A6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F5774-C8B0-4B1B-9388-F1853062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3391E1-8A59-4C42-8098-A021D50B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7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8E392-8F0E-4AF1-A9A6-F1F9FB2A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B85492-882C-4F8E-BC31-146E9F17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38FE8-480A-4ACD-9A68-ED6733A7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F3262B-C648-4A10-81F5-5A1B6E9B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2289C-B558-469D-B951-61748B4C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63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20C1E-C378-4E41-8777-F509D8C9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C4822-A07C-4275-8E8B-C3DDAFC98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04BBDB-261C-452E-91F4-0BB5E685F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EF50B9-B0E7-492A-B3C7-576CF4FF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1A9CED-D28D-4C95-A1E0-81BBA348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111CD-F6AF-4A86-9383-F72CA338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1C9C4-5534-4F4B-A05B-1738B29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24C36-8E11-4E97-B607-3C75B1342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E573E5-FFA0-4B93-BCEE-C7EEE25B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85A102-27FE-4F5A-9583-B20C57C19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D5A14A-3716-4FB7-84D2-E19B8962D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B303F4-0CD8-417E-BFBA-97E06B49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E61B34-3ACB-4646-962B-DC24AC64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F93D25-79A5-4D1C-A154-472A4275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2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84273-1A4A-45D2-BA57-67E91EC7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29D9E4-25A8-4E59-BDC1-C719EEA7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D3F5EA-8DC7-4553-ABA0-991EAD8D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625D9-3E7B-407A-9B40-B7224837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5ED618-28C2-4ADF-861A-7EA471B1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690ABD-673C-4CD9-86C2-EE93365B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010990-9D88-4306-A14B-BB39A943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91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E8052-B476-4901-85C1-02BF00CE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87443-101B-4F74-9AB3-AF927D70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C4E283-9742-4A37-91D8-4A7CB851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434167-9E98-453D-B282-8EFFDB82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7F10C1-ECBC-4158-894B-5107083E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EDBAB-F3C6-4987-ACE3-30C3104E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26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91E66-E4F9-4730-8BD4-5B16C617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F19DCD-16BB-4859-86DC-A3A7EF2F9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5B5F20-EAFE-42E6-B0F3-3FA47305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B48410-1CA4-41F1-8B1B-6DEB79C5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D69C0-03D0-470D-B200-9FB89D4C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5DDBD4-2062-4281-9FBC-7536A3AA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3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46067-4440-474E-9CA0-C3DDA6A6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E4F9D3-BA5F-4975-8A8C-B8A71AB3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5A90C-8DEA-4A3D-88F1-91B615ABD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B3AF-87D9-42DC-B79C-6F45B8BC3CE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7A7EEB-545D-4B2A-A83E-DDF8224D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4962F-8376-411C-9705-227B9274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AAF5-5D8D-4045-8DBC-7677FFDCFB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A261B-2E24-4342-B5D7-88E0CD86C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ru-RU" sz="5000">
                <a:solidFill>
                  <a:schemeClr val="bg1"/>
                </a:solidFill>
              </a:rPr>
              <a:t>Лабораторная работа 1</a:t>
            </a:r>
            <a:br>
              <a:rPr lang="ru-RU" sz="5000">
                <a:solidFill>
                  <a:schemeClr val="bg1"/>
                </a:solidFill>
              </a:rPr>
            </a:br>
            <a:r>
              <a:rPr lang="ru-RU" sz="5000">
                <a:solidFill>
                  <a:schemeClr val="bg1"/>
                </a:solidFill>
              </a:rPr>
              <a:t>Дисциплина </a:t>
            </a:r>
            <a:r>
              <a:rPr lang="en-US" sz="5000">
                <a:solidFill>
                  <a:schemeClr val="bg1"/>
                </a:solidFill>
              </a:rPr>
              <a:t>“</a:t>
            </a:r>
            <a:r>
              <a:rPr lang="ru-RU" sz="5000">
                <a:solidFill>
                  <a:schemeClr val="bg1"/>
                </a:solidFill>
              </a:rPr>
              <a:t>Операционные системы</a:t>
            </a:r>
            <a:r>
              <a:rPr lang="en-US" sz="5000">
                <a:solidFill>
                  <a:schemeClr val="bg1"/>
                </a:solidFill>
              </a:rPr>
              <a:t>”</a:t>
            </a:r>
            <a:endParaRPr lang="ru-RU" sz="500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ADE478-52D6-48B6-86A3-9C480C03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ФИО студента Морозов Михаил Евгеньевич</a:t>
            </a:r>
          </a:p>
          <a:p>
            <a:r>
              <a:rPr lang="ru-RU" sz="2000">
                <a:solidFill>
                  <a:schemeClr val="bg1"/>
                </a:solidFill>
              </a:rPr>
              <a:t>Группа НКНбд-01-21</a:t>
            </a:r>
          </a:p>
          <a:p>
            <a:r>
              <a:rPr lang="ru-RU" sz="2000">
                <a:solidFill>
                  <a:schemeClr val="bg1"/>
                </a:solidFill>
              </a:rPr>
              <a:t>Студ номер 1032217050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91784-BA65-464F-A59C-47BFEEFD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Цель работы</a:t>
            </a:r>
            <a:r>
              <a:rPr lang="en-US">
                <a:solidFill>
                  <a:schemeClr val="bg1"/>
                </a:solidFill>
              </a:rPr>
              <a:t>:</a:t>
            </a:r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9426525-215E-09CF-9606-3E29BE364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56072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7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3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CE4E7-9E13-47D2-825C-1B25F415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75A48-B8D4-4775-ABE5-45F451B1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1. Запуск </a:t>
            </a:r>
            <a:r>
              <a:rPr lang="en-US">
                <a:solidFill>
                  <a:schemeClr val="bg1"/>
                </a:solidFill>
              </a:rPr>
              <a:t>VirtualBox </a:t>
            </a:r>
            <a:r>
              <a:rPr lang="ru-RU">
                <a:solidFill>
                  <a:schemeClr val="bg1"/>
                </a:solidFill>
              </a:rPr>
              <a:t>первичная настройка и создание новой виртуальной машины</a:t>
            </a:r>
          </a:p>
          <a:p>
            <a:r>
              <a:rPr lang="ru-RU">
                <a:solidFill>
                  <a:schemeClr val="bg1"/>
                </a:solidFill>
              </a:rPr>
              <a:t>2. Настройка новой ОС</a:t>
            </a:r>
          </a:p>
          <a:p>
            <a:r>
              <a:rPr lang="ru-RU">
                <a:solidFill>
                  <a:schemeClr val="bg1"/>
                </a:solidFill>
              </a:rPr>
              <a:t>3. Настройка пользователя</a:t>
            </a:r>
          </a:p>
          <a:p>
            <a:r>
              <a:rPr lang="ru-RU">
                <a:solidFill>
                  <a:schemeClr val="bg1"/>
                </a:solidFill>
              </a:rPr>
              <a:t>4. Выполнение домашнего задания</a:t>
            </a:r>
          </a:p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3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0F613-A6D2-4FD1-91D0-B2BC220E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Заключение </a:t>
            </a:r>
            <a:br>
              <a:rPr lang="ru-RU">
                <a:solidFill>
                  <a:schemeClr val="bg1"/>
                </a:solidFill>
              </a:rPr>
            </a:br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9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6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6578B-2816-4E5E-90AC-917FF015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ru-RU" sz="2200">
                <a:solidFill>
                  <a:schemeClr val="bg1"/>
                </a:solidFill>
              </a:rPr>
              <a:t>В ходе выполнения работы по материалам методического материала были получены новые знания теоретические и практические связанные с установкой новой ОС на виртуальную машину . В ходе выполнения домашнего задания были изучены команды с помощью которых я научился получать необходимую информацию о системе через команды терминала.</a:t>
            </a:r>
          </a:p>
        </p:txBody>
      </p:sp>
    </p:spTree>
    <p:extLst>
      <p:ext uri="{BB962C8B-B14F-4D97-AF65-F5344CB8AC3E}">
        <p14:creationId xmlns:p14="http://schemas.microsoft.com/office/powerpoint/2010/main" val="38778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01E77-016B-6911-5B3F-98C2D70DD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786" b="4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48F93-933A-4AFD-9F62-40BA7758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Литература 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A88C53F-87A1-1560-4FC8-3C0BC1FAD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280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35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225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Лабораторная работа 1 Дисциплина “Операционные системы”</vt:lpstr>
      <vt:lpstr>Цель работы:</vt:lpstr>
      <vt:lpstr>Задачи </vt:lpstr>
      <vt:lpstr>Заключение  </vt:lpstr>
      <vt:lpstr>Литература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Дисциплина “Операционные системы”</dc:title>
  <dc:creator>Морозов Михаил Евгеньевич</dc:creator>
  <cp:lastModifiedBy>Морозов Михаил Евгеньевич</cp:lastModifiedBy>
  <cp:revision>2</cp:revision>
  <dcterms:created xsi:type="dcterms:W3CDTF">2022-04-23T19:17:41Z</dcterms:created>
  <dcterms:modified xsi:type="dcterms:W3CDTF">2022-04-23T19:30:20Z</dcterms:modified>
</cp:coreProperties>
</file>