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sldIdLst>
    <p:sldId id="258" r:id="rId2"/>
    <p:sldId id="259" r:id="rId3"/>
    <p:sldId id="264" r:id="rId4"/>
    <p:sldId id="265" r:id="rId5"/>
    <p:sldId id="267" r:id="rId6"/>
    <p:sldId id="269" r:id="rId7"/>
    <p:sldId id="268" r:id="rId8"/>
    <p:sldId id="270" r:id="rId9"/>
    <p:sldId id="256" r:id="rId10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1"/>
    </p:embeddedFont>
    <p:embeddedFont>
      <p:font typeface="나눔스퀘어" panose="020B0600000101010101" pitchFamily="50" charset="-127"/>
      <p:regular r:id="rId12"/>
    </p:embeddedFont>
    <p:embeddedFont>
      <p:font typeface="나눔스퀘어 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3133B-AD84-446B-916B-3DA477FE5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9AD1B-7906-4AD3-89ED-26DB82E6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EAE89-CC2C-478B-A740-00445345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A4CB-1270-4535-AFA6-B1B96319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2C28-6EE3-478A-85D2-F4D0E887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9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5E68-18B1-4356-B5F2-F9752CA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B460C-92BD-462F-9674-8501E6EC2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AA2AA-1AB4-4EDF-8B80-0F1F652A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0573A-FC4D-4D7E-B17E-9800CA20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C0F44-4F41-49A3-BBE7-72F2B31B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29F183-9155-436A-91E9-CA8FD008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65BAB-1821-4E2C-9984-8BB8DC88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C5346-628F-4386-8818-EF887D6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B01C3-C19F-4921-A618-A4693A5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6330D-1203-47F2-B2BC-DFC236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5CBF-E128-4513-A30E-48BF8F5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E18A5-E168-4A8D-9FA9-A78C0BAC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0119D-8416-4900-9AEF-926BB1DF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76D97-7979-4CDB-8FD1-A0674CEA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1611B-6361-4658-91FF-F7AC780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DCA1-4764-4186-9200-FD6CFE22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1469A-A083-494C-B8B4-647F2FA0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520C-EB1C-44C1-AC53-BDEDDDA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A0E7F-6AB1-472C-BADB-DB41B35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793C6-48A6-4C87-88FE-F9E0D26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7F06-6AEA-42DE-AD4F-5D38589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869E9-4A4F-4A2C-907C-39319F51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1B5CC-305B-47FE-92B7-1746A5F1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21858-D8CC-4118-AE67-296BF18B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B9235-93CD-4304-B6F6-7B00D912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32C02-B47D-4CF8-8395-FED8407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E6283-97E5-45A8-9E71-D34C0D00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48421-70EE-4231-B88A-B329C3BC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C93C7-11B6-4797-9AA6-64AB5DBD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BC2D0-8B82-45A3-BA58-9832E3E8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8563D-DC65-47CB-B830-AEC0DEFDC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F7544-5BDD-4E4A-99E0-7253215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0C6538-2F6C-44AB-8FFB-27E717F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081176-008C-4372-A13D-A4FBCA83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38DF-93C1-4AD8-A683-0DBFBC5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02390-67DF-42AA-A3D7-4D711CA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E6ACB-FF99-41E0-BE62-AC5A5D1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92C9E-2F2C-429E-B78E-3FF04BF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8BC100-B8D2-4C5F-84B0-1A0D5D33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CBCE15-CA53-40C6-9363-44E5A0CA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85003-BDF4-46D3-80B1-2A3067CA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AD132-4872-4C7D-BDB5-8354E5D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8C193-08B1-49AF-B6A6-99609069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89C3B-FC55-4925-AB11-FDB22BB1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D6714-D1D0-4CEE-9A57-C8935BD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6359E-5A44-47AD-9813-C7A9AFD7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3A96B-10C7-424C-A166-6C43980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0AAD-AC3A-4686-8033-119DBA6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C3D88E-1D14-4422-AFC5-1BA576F1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E5327-CE3F-4A28-AE4A-C89CD551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52DFE-F8CA-4B4D-99EE-8D7CE5EB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D03D7-48E0-4E0B-BE41-D10BDE7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B0405-2141-451A-A1CD-62414A5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E144DB-6241-41D6-B73C-CA4B41B9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A3857-BF36-437A-B200-077C67BE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17E73-B261-4EF5-9C03-F1A7CCFA6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A957-3395-46D6-9B9D-47B5502A23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6C168-D136-4283-A8D7-4C680D37A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5D5B2-04B1-400F-8BF3-FBB1EDB59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3309938" y="1476375"/>
            <a:ext cx="5572125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3282703" y="1972545"/>
            <a:ext cx="56266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AA team project</a:t>
            </a:r>
          </a:p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9-Axis</a:t>
            </a:r>
            <a:endParaRPr lang="ko-KR" altLang="en-US" sz="5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E5309-4A29-4CBE-B694-B651066D4DBE}"/>
              </a:ext>
            </a:extLst>
          </p:cNvPr>
          <p:cNvSpPr txBox="1"/>
          <p:nvPr/>
        </p:nvSpPr>
        <p:spPr>
          <a:xfrm>
            <a:off x="5956845" y="4287190"/>
            <a:ext cx="2855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Made by AA22</a:t>
            </a:r>
          </a:p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en-US" altLang="ko-KR" sz="3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AA23</a:t>
            </a:r>
            <a:endParaRPr lang="ko-KR" altLang="en-US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39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5C409B-881B-484E-89C0-B371A7B01706}"/>
              </a:ext>
            </a:extLst>
          </p:cNvPr>
          <p:cNvSpPr/>
          <p:nvPr/>
        </p:nvSpPr>
        <p:spPr>
          <a:xfrm>
            <a:off x="0" y="0"/>
            <a:ext cx="5343525" cy="68580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A287BC-ABDA-4689-A581-D46698EC00B1}"/>
              </a:ext>
            </a:extLst>
          </p:cNvPr>
          <p:cNvSpPr/>
          <p:nvPr/>
        </p:nvSpPr>
        <p:spPr>
          <a:xfrm>
            <a:off x="789981" y="1552575"/>
            <a:ext cx="3619500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32BF3-31B7-48E9-97A2-C6AD285CEF7E}"/>
              </a:ext>
            </a:extLst>
          </p:cNvPr>
          <p:cNvSpPr txBox="1"/>
          <p:nvPr/>
        </p:nvSpPr>
        <p:spPr>
          <a:xfrm>
            <a:off x="1877418" y="3043535"/>
            <a:ext cx="1444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2DE98-8D87-4402-A68D-4C31CB7FDDE6}"/>
              </a:ext>
            </a:extLst>
          </p:cNvPr>
          <p:cNvSpPr txBox="1"/>
          <p:nvPr/>
        </p:nvSpPr>
        <p:spPr>
          <a:xfrm>
            <a:off x="6133506" y="1085383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9BDF5-C3CE-4DE3-906D-B0EA56CAEABE}"/>
              </a:ext>
            </a:extLst>
          </p:cNvPr>
          <p:cNvSpPr txBox="1"/>
          <p:nvPr/>
        </p:nvSpPr>
        <p:spPr>
          <a:xfrm>
            <a:off x="6932571" y="1208493"/>
            <a:ext cx="144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Week 14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445966-81AA-40EB-AF3A-195437A7E6D8}"/>
              </a:ext>
            </a:extLst>
          </p:cNvPr>
          <p:cNvSpPr txBox="1"/>
          <p:nvPr/>
        </p:nvSpPr>
        <p:spPr>
          <a:xfrm>
            <a:off x="6952961" y="1693242"/>
            <a:ext cx="14084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Arduino Code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AB31C-4EA3-4B11-880C-C4AFCFE56EC8}"/>
              </a:ext>
            </a:extLst>
          </p:cNvPr>
          <p:cNvSpPr txBox="1"/>
          <p:nvPr/>
        </p:nvSpPr>
        <p:spPr>
          <a:xfrm>
            <a:off x="6952961" y="1994931"/>
            <a:ext cx="14058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Node.Js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Code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54CB8-D00A-4BE4-B0BF-F9E5A0D3F8E9}"/>
              </a:ext>
            </a:extLst>
          </p:cNvPr>
          <p:cNvSpPr txBox="1"/>
          <p:nvPr/>
        </p:nvSpPr>
        <p:spPr>
          <a:xfrm>
            <a:off x="6133506" y="2777688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09752-FE32-4093-B772-3FFAD4B91079}"/>
              </a:ext>
            </a:extLst>
          </p:cNvPr>
          <p:cNvSpPr txBox="1"/>
          <p:nvPr/>
        </p:nvSpPr>
        <p:spPr>
          <a:xfrm>
            <a:off x="6952961" y="2900798"/>
            <a:ext cx="144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Week 15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8E9206-15F9-4B5E-AF62-46268B1B8303}"/>
              </a:ext>
            </a:extLst>
          </p:cNvPr>
          <p:cNvSpPr txBox="1"/>
          <p:nvPr/>
        </p:nvSpPr>
        <p:spPr>
          <a:xfrm>
            <a:off x="6952961" y="3385547"/>
            <a:ext cx="12054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Code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9B2EAB-E274-4985-931D-97729CA1D17B}"/>
              </a:ext>
            </a:extLst>
          </p:cNvPr>
          <p:cNvSpPr txBox="1"/>
          <p:nvPr/>
        </p:nvSpPr>
        <p:spPr>
          <a:xfrm>
            <a:off x="6952961" y="3687236"/>
            <a:ext cx="7453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Colab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A8A7B-A1D7-4DCC-8E2C-83109D3256EB}"/>
              </a:ext>
            </a:extLst>
          </p:cNvPr>
          <p:cNvSpPr txBox="1"/>
          <p:nvPr/>
        </p:nvSpPr>
        <p:spPr>
          <a:xfrm>
            <a:off x="6133506" y="4469993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90683-093A-49C2-9F64-804EF330738A}"/>
              </a:ext>
            </a:extLst>
          </p:cNvPr>
          <p:cNvSpPr txBox="1"/>
          <p:nvPr/>
        </p:nvSpPr>
        <p:spPr>
          <a:xfrm>
            <a:off x="6952961" y="4593103"/>
            <a:ext cx="144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Week 16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495149-3BDA-4F54-9372-3717BD0C56EF}"/>
              </a:ext>
            </a:extLst>
          </p:cNvPr>
          <p:cNvSpPr txBox="1"/>
          <p:nvPr/>
        </p:nvSpPr>
        <p:spPr>
          <a:xfrm>
            <a:off x="6952961" y="5077852"/>
            <a:ext cx="2202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FFF2A4-140C-4493-8AC6-971AE5E8E1BF}"/>
              </a:ext>
            </a:extLst>
          </p:cNvPr>
          <p:cNvSpPr txBox="1"/>
          <p:nvPr/>
        </p:nvSpPr>
        <p:spPr>
          <a:xfrm>
            <a:off x="6952961" y="5379541"/>
            <a:ext cx="2202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</a:t>
            </a:r>
          </a:p>
        </p:txBody>
      </p:sp>
    </p:spTree>
    <p:extLst>
      <p:ext uri="{BB962C8B-B14F-4D97-AF65-F5344CB8AC3E}">
        <p14:creationId xmlns:p14="http://schemas.microsoft.com/office/powerpoint/2010/main" val="7804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6187" y="308823"/>
            <a:ext cx="1867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Arduino Code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72790" y="2144856"/>
            <a:ext cx="6524800" cy="4546889"/>
            <a:chOff x="172790" y="2144856"/>
            <a:chExt cx="6524800" cy="454688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0A78AD-3F00-45A5-8BAD-908BDE8FCE1E}"/>
                </a:ext>
              </a:extLst>
            </p:cNvPr>
            <p:cNvSpPr/>
            <p:nvPr/>
          </p:nvSpPr>
          <p:spPr>
            <a:xfrm>
              <a:off x="172790" y="2144856"/>
              <a:ext cx="6524800" cy="4546889"/>
            </a:xfrm>
            <a:prstGeom prst="rect">
              <a:avLst/>
            </a:prstGeom>
            <a:noFill/>
            <a:ln>
              <a:solidFill>
                <a:srgbClr val="677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345" y="2214389"/>
              <a:ext cx="6372225" cy="4391025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757" y="1181446"/>
            <a:ext cx="68103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23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288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– Schema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288" t="30073" r="49165" b="3488"/>
          <a:stretch/>
        </p:blipFill>
        <p:spPr>
          <a:xfrm>
            <a:off x="2688885" y="1342995"/>
            <a:ext cx="6814229" cy="515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76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288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– Schema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-1399" t="-36215" r="1399" b="36215"/>
          <a:stretch/>
        </p:blipFill>
        <p:spPr>
          <a:xfrm>
            <a:off x="247345" y="-1253145"/>
            <a:ext cx="6537836" cy="68476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-933" t="64527" r="933" b="-742"/>
          <a:stretch/>
        </p:blipFill>
        <p:spPr>
          <a:xfrm>
            <a:off x="3338240" y="3183775"/>
            <a:ext cx="8722286" cy="330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68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288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– Schema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2459" t="4763" r="11685" b="2703"/>
          <a:stretch/>
        </p:blipFill>
        <p:spPr>
          <a:xfrm>
            <a:off x="1920241" y="1232155"/>
            <a:ext cx="8199732" cy="541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32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4399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– Express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Schema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33" y="1410105"/>
            <a:ext cx="3857341" cy="48493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35500"/>
          <a:stretch/>
        </p:blipFill>
        <p:spPr>
          <a:xfrm>
            <a:off x="2983099" y="1028700"/>
            <a:ext cx="9021310" cy="73152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507971" y="2435629"/>
            <a:ext cx="3017520" cy="331677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3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4093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– Express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7" y="1145081"/>
            <a:ext cx="6696075" cy="2952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907" y="1907000"/>
            <a:ext cx="10516830" cy="48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65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3309938" y="1476375"/>
            <a:ext cx="5572125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4428717" y="2967335"/>
            <a:ext cx="333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6968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나눔스퀘어 ExtraBold</vt:lpstr>
      <vt:lpstr>Arial</vt:lpstr>
      <vt:lpstr>나눔스퀘어</vt:lpstr>
      <vt:lpstr>나눔스퀘어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21</cp:revision>
  <dcterms:created xsi:type="dcterms:W3CDTF">2020-05-15T03:41:41Z</dcterms:created>
  <dcterms:modified xsi:type="dcterms:W3CDTF">2021-12-05T05:25:43Z</dcterms:modified>
</cp:coreProperties>
</file>