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32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7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8666-55D6-4DBD-A037-4ED76EE830E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1EF-EDBE-45E8-8888-B36BC3ACB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78" y="1322590"/>
            <a:ext cx="9144000" cy="1134408"/>
          </a:xfrm>
        </p:spPr>
        <p:txBody>
          <a:bodyPr/>
          <a:lstStyle/>
          <a:p>
            <a:r>
              <a:rPr lang="en-US" dirty="0"/>
              <a:t>Workflow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FBF6A-3C3E-4613-9E0E-6CB425F4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461" y="3722359"/>
            <a:ext cx="7766936" cy="1096899"/>
          </a:xfrm>
        </p:spPr>
        <p:txBody>
          <a:bodyPr/>
          <a:lstStyle/>
          <a:p>
            <a:r>
              <a:rPr lang="en-US"/>
              <a:t>R</a:t>
            </a:r>
            <a:r>
              <a:rPr lang="en-US" altLang="zh-CN"/>
              <a:t>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BFB27F-05CB-4841-B512-C2E7F6418AB7}"/>
              </a:ext>
            </a:extLst>
          </p:cNvPr>
          <p:cNvSpPr txBox="1"/>
          <p:nvPr/>
        </p:nvSpPr>
        <p:spPr>
          <a:xfrm>
            <a:off x="3417902" y="2343705"/>
            <a:ext cx="4696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03896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79B5-773B-4E36-B96A-8F806940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09C1-7554-427D-95AC-5B93E34E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Sms</a:t>
            </a:r>
            <a:r>
              <a:rPr lang="en-US" dirty="0"/>
              <a:t> Assist’s business is around work order, proposal, and invoice.</a:t>
            </a:r>
          </a:p>
          <a:p>
            <a:r>
              <a:rPr lang="en-US" dirty="0"/>
              <a:t>Currently, the code contains lots of if…else… to switch among actions and statuses.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WorkflowManagement</a:t>
            </a:r>
            <a:r>
              <a:rPr lang="en-US" dirty="0"/>
              <a:t> </a:t>
            </a:r>
          </a:p>
          <a:p>
            <a:r>
              <a:rPr lang="en-US" dirty="0"/>
              <a:t>is a classes library that can help user to know the next status using previous status and action, the project is based on state pattern.</a:t>
            </a:r>
          </a:p>
        </p:txBody>
      </p:sp>
    </p:spTree>
    <p:extLst>
      <p:ext uri="{BB962C8B-B14F-4D97-AF65-F5344CB8AC3E}">
        <p14:creationId xmlns:p14="http://schemas.microsoft.com/office/powerpoint/2010/main" val="388561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344C-AB48-410C-8AF0-348E3329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6"/>
            <a:ext cx="9363311" cy="864695"/>
          </a:xfrm>
        </p:spPr>
        <p:txBody>
          <a:bodyPr/>
          <a:lstStyle/>
          <a:p>
            <a:r>
              <a:rPr lang="en-US" dirty="0"/>
              <a:t>Benefit of the </a:t>
            </a:r>
            <a:r>
              <a:rPr lang="en-US" dirty="0" err="1"/>
              <a:t>WorkflowManagement</a:t>
            </a:r>
            <a:r>
              <a:rPr lang="en-US" dirty="0"/>
              <a:t>(Lib)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F7CF-2418-4DF6-8CC6-7C4C4D65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9265656" cy="4656446"/>
          </a:xfrm>
        </p:spPr>
        <p:txBody>
          <a:bodyPr/>
          <a:lstStyle/>
          <a:p>
            <a:r>
              <a:rPr lang="en-US" dirty="0"/>
              <a:t>Pros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single responsibility principal places code related to a particular state in a separate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Open-Close principle. No need to change the existing status and context to add a new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educe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the redundant "if ... else..."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reduce the maintenance cost for the whole life cycle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Lowering the learning curve for new Software Developer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If there aren't not enough status, the state pattern is not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65DC-32EB-4C92-9ECC-94059C02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38" y="35249"/>
            <a:ext cx="5902416" cy="660400"/>
          </a:xfrm>
        </p:spPr>
        <p:txBody>
          <a:bodyPr/>
          <a:lstStyle/>
          <a:p>
            <a:pPr algn="ctr"/>
            <a:r>
              <a:rPr lang="en-US" dirty="0"/>
              <a:t>Flow Chart – Proposal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48814-CE12-4155-B421-5B122401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726493"/>
            <a:ext cx="5458212" cy="2277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EE0E88-3B46-4157-ACF4-D544952B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88" y="3029673"/>
            <a:ext cx="6892212" cy="38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9525-EDB8-49D5-8685-2BC0FF4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70" y="582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Flow Chart – </a:t>
            </a:r>
            <a:r>
              <a:rPr lang="en-US" dirty="0" err="1"/>
              <a:t>AffiliateInvoice</a:t>
            </a:r>
            <a:r>
              <a:rPr lang="en-US" dirty="0"/>
              <a:t>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3767D-AF56-4860-B89D-4B6C6E30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642"/>
            <a:ext cx="4939695" cy="212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A9C89-9A15-46FE-8E87-240B74F4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95" y="3077614"/>
            <a:ext cx="7252305" cy="37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829F-8628-4826-9A92-C668001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48" y="0"/>
            <a:ext cx="5199903" cy="734008"/>
          </a:xfrm>
        </p:spPr>
        <p:txBody>
          <a:bodyPr/>
          <a:lstStyle/>
          <a:p>
            <a:pPr algn="ctr"/>
            <a:r>
              <a:rPr lang="en-US" dirty="0" err="1"/>
              <a:t>SmsInvoice</a:t>
            </a:r>
            <a:r>
              <a:rPr lang="en-US" dirty="0"/>
              <a:t>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E79AE-6CBA-4CF7-BCFE-D3BE44F5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253"/>
            <a:ext cx="5559783" cy="2411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BD1F9-D802-4620-9D33-8B7E19D6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288" y="3133818"/>
            <a:ext cx="7273712" cy="36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5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EAFE-F5EA-4131-9E44-88D32895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400" y="0"/>
            <a:ext cx="6236649" cy="755780"/>
          </a:xfrm>
        </p:spPr>
        <p:txBody>
          <a:bodyPr/>
          <a:lstStyle/>
          <a:p>
            <a:pPr algn="ctr"/>
            <a:r>
              <a:rPr lang="en-US" dirty="0"/>
              <a:t>Recurrent Work Order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4579D-27B0-479F-A923-064B762B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02" y="645023"/>
            <a:ext cx="10546994" cy="237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AFF6E-BCAE-4034-9510-F204A3CB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47" y="3429000"/>
            <a:ext cx="8633105" cy="30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2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7ED-7420-4E3E-BCF2-4473F1F3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64" y="17974"/>
            <a:ext cx="6526490" cy="551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Reactive Work Order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CFCE9-DF87-4E4E-9D91-4CED9344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287"/>
            <a:ext cx="4821905" cy="3796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C4E4B-7A41-454E-A6DC-06E7BB04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30" y="3293706"/>
            <a:ext cx="7288559" cy="34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5325-850D-4665-8B20-36A0682F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 Management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825A-6C36-406E-BEEB-7AFE24EA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Management V1.0 only covered the major case of the status and actions. Lots of cases need to be added in the upgraded version.</a:t>
            </a:r>
          </a:p>
          <a:p>
            <a:endParaRPr lang="en-US" dirty="0"/>
          </a:p>
          <a:p>
            <a:r>
              <a:rPr lang="en-US" dirty="0"/>
              <a:t>Questions: Which repo should be used to store the code?</a:t>
            </a:r>
          </a:p>
        </p:txBody>
      </p:sp>
    </p:spTree>
    <p:extLst>
      <p:ext uri="{BB962C8B-B14F-4D97-AF65-F5344CB8AC3E}">
        <p14:creationId xmlns:p14="http://schemas.microsoft.com/office/powerpoint/2010/main" val="3646025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209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Trebuchet MS</vt:lpstr>
      <vt:lpstr>Wingdings 3</vt:lpstr>
      <vt:lpstr>Facet</vt:lpstr>
      <vt:lpstr>Workflow Management</vt:lpstr>
      <vt:lpstr>Background/Context</vt:lpstr>
      <vt:lpstr>Benefit of the WorkflowManagement(Lib)</vt:lpstr>
      <vt:lpstr>Flow Chart – Proposal</vt:lpstr>
      <vt:lpstr>Flow Chart – AffiliateInvoice Status</vt:lpstr>
      <vt:lpstr>SmsInvoice Status</vt:lpstr>
      <vt:lpstr>Recurrent Work Order Status</vt:lpstr>
      <vt:lpstr>Reactive Work Order Status</vt:lpstr>
      <vt:lpstr>Workflow Management -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</dc:title>
  <dc:creator>Rex Fan</dc:creator>
  <cp:lastModifiedBy>Rex Fan</cp:lastModifiedBy>
  <cp:revision>16</cp:revision>
  <dcterms:created xsi:type="dcterms:W3CDTF">2021-12-10T19:43:56Z</dcterms:created>
  <dcterms:modified xsi:type="dcterms:W3CDTF">2022-02-17T21:57:38Z</dcterms:modified>
</cp:coreProperties>
</file>