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A8666-55D6-4DBD-A037-4ED76EE830E3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EAF11-5470-441E-83C1-FE4897051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080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A8666-55D6-4DBD-A037-4ED76EE830E3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EAF11-5470-441E-83C1-FE4897051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718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A8666-55D6-4DBD-A037-4ED76EE830E3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EAF11-5470-441E-83C1-FE48970513DB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953257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A8666-55D6-4DBD-A037-4ED76EE830E3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EAF11-5470-441E-83C1-FE4897051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3183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A8666-55D6-4DBD-A037-4ED76EE830E3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EAF11-5470-441E-83C1-FE48970513D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25707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A8666-55D6-4DBD-A037-4ED76EE830E3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EAF11-5470-441E-83C1-FE4897051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0183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A8666-55D6-4DBD-A037-4ED76EE830E3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EAF11-5470-441E-83C1-FE4897051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4858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A8666-55D6-4DBD-A037-4ED76EE830E3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EAF11-5470-441E-83C1-FE4897051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979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A8666-55D6-4DBD-A037-4ED76EE830E3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EAF11-5470-441E-83C1-FE4897051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545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A8666-55D6-4DBD-A037-4ED76EE830E3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EAF11-5470-441E-83C1-FE4897051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12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A8666-55D6-4DBD-A037-4ED76EE830E3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EAF11-5470-441E-83C1-FE4897051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269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A8666-55D6-4DBD-A037-4ED76EE830E3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EAF11-5470-441E-83C1-FE4897051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346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A8666-55D6-4DBD-A037-4ED76EE830E3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EAF11-5470-441E-83C1-FE4897051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900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A8666-55D6-4DBD-A037-4ED76EE830E3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EAF11-5470-441E-83C1-FE4897051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148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A8666-55D6-4DBD-A037-4ED76EE830E3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EAF11-5470-441E-83C1-FE4897051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147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A8666-55D6-4DBD-A037-4ED76EE830E3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EAF11-5470-441E-83C1-FE4897051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774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FA8666-55D6-4DBD-A037-4ED76EE830E3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6CEAF11-5470-441E-83C1-FE4897051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520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591EF-EDBE-45E8-8888-B36BC3ACB5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8578" y="1322590"/>
            <a:ext cx="9144000" cy="1134408"/>
          </a:xfrm>
        </p:spPr>
        <p:txBody>
          <a:bodyPr/>
          <a:lstStyle/>
          <a:p>
            <a:r>
              <a:rPr lang="en-US" dirty="0"/>
              <a:t>Workflow Management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2FBF6A-3C3E-4613-9E0E-6CB425F4CB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86461" y="3722359"/>
            <a:ext cx="7766936" cy="1096899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1135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EBFB27F-05CB-4841-B512-C2E7F6418AB7}"/>
              </a:ext>
            </a:extLst>
          </p:cNvPr>
          <p:cNvSpPr txBox="1"/>
          <p:nvPr/>
        </p:nvSpPr>
        <p:spPr>
          <a:xfrm>
            <a:off x="3666477" y="2423604"/>
            <a:ext cx="409260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chemeClr val="accent2">
                    <a:lumMod val="75000"/>
                  </a:schemeClr>
                </a:solidFill>
              </a:rPr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2038964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479B5-773B-4E36-B96A-8F8069401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Background/Context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809C1-7554-427D-95AC-5B93E34E9F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Sms</a:t>
            </a:r>
            <a:r>
              <a:rPr lang="en-US" dirty="0"/>
              <a:t> Assist’s business is around work order, proposal, and invoice.</a:t>
            </a:r>
          </a:p>
          <a:p>
            <a:r>
              <a:rPr lang="en-US" dirty="0"/>
              <a:t>Currently, the code contains lots of if…else… to switch among actions and statuses.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 err="1"/>
              <a:t>WorkflowManagement</a:t>
            </a:r>
            <a:r>
              <a:rPr lang="en-US" dirty="0"/>
              <a:t> </a:t>
            </a:r>
          </a:p>
          <a:p>
            <a:r>
              <a:rPr lang="en-US" dirty="0"/>
              <a:t>is a classes library that can help user to know the next status using previous status and action, the project is based on state pattern.</a:t>
            </a:r>
          </a:p>
        </p:txBody>
      </p:sp>
    </p:spTree>
    <p:extLst>
      <p:ext uri="{BB962C8B-B14F-4D97-AF65-F5344CB8AC3E}">
        <p14:creationId xmlns:p14="http://schemas.microsoft.com/office/powerpoint/2010/main" val="3885617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F344C-AB48-410C-8AF0-348E3329C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56236"/>
            <a:ext cx="9363311" cy="864695"/>
          </a:xfrm>
        </p:spPr>
        <p:txBody>
          <a:bodyPr/>
          <a:lstStyle/>
          <a:p>
            <a:r>
              <a:rPr lang="en-US" dirty="0"/>
              <a:t>Benefit of the </a:t>
            </a:r>
            <a:r>
              <a:rPr lang="en-US" dirty="0" err="1"/>
              <a:t>WorkflowManagement</a:t>
            </a:r>
            <a:r>
              <a:rPr lang="en-US" dirty="0"/>
              <a:t>(Lib)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9EF7CF-2418-4DF6-8CC6-7C4C4D6583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84917"/>
            <a:ext cx="9265656" cy="4656446"/>
          </a:xfrm>
        </p:spPr>
        <p:txBody>
          <a:bodyPr/>
          <a:lstStyle/>
          <a:p>
            <a:r>
              <a:rPr lang="en-US" dirty="0"/>
              <a:t>Pros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The single responsibility principal places code related to a particular state in a separate class.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Open-Close principle. No need to change the existing status and context to add a new state.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Clean the redundant "if ... else..."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reduce the maintenance cost for the life cycle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Lowering the learning curve for new Software Developer</a:t>
            </a:r>
          </a:p>
          <a:p>
            <a:endParaRPr lang="en-US" dirty="0"/>
          </a:p>
          <a:p>
            <a:r>
              <a:rPr lang="en-US" dirty="0"/>
              <a:t>Pros</a:t>
            </a:r>
          </a:p>
          <a:p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If there aren't not enough status, the state pattern is not necessary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58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065DC-32EB-4C92-9ECC-94059C02B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7738" y="35249"/>
            <a:ext cx="5902416" cy="660400"/>
          </a:xfrm>
        </p:spPr>
        <p:txBody>
          <a:bodyPr/>
          <a:lstStyle/>
          <a:p>
            <a:pPr algn="ctr"/>
            <a:r>
              <a:rPr lang="en-US" dirty="0"/>
              <a:t>Flow Chart – Proposal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048814-CE12-4155-B421-5B1224014B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281" y="726493"/>
            <a:ext cx="5458212" cy="227796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AEE0E88-3B46-4157-ACF4-D544952BAD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9788" y="3029673"/>
            <a:ext cx="6892212" cy="3828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725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D9525-EDB8-49D5-8685-2BC0FF4CF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970" y="58242"/>
            <a:ext cx="8596668" cy="1320800"/>
          </a:xfrm>
        </p:spPr>
        <p:txBody>
          <a:bodyPr/>
          <a:lstStyle/>
          <a:p>
            <a:pPr algn="ctr"/>
            <a:r>
              <a:rPr lang="en-US" dirty="0"/>
              <a:t>Flow Chart – </a:t>
            </a:r>
            <a:r>
              <a:rPr lang="en-US" dirty="0" err="1"/>
              <a:t>AffiliateInvoice</a:t>
            </a:r>
            <a:r>
              <a:rPr lang="en-US" dirty="0"/>
              <a:t> Status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13767D-AF56-4860-B89D-4B6C6E308E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18642"/>
            <a:ext cx="4939695" cy="21277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9BA9C89-9A15-46FE-8E87-240B74F4BA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6115" y="2846390"/>
            <a:ext cx="7695885" cy="4011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250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F829F-8628-4826-9A92-C668001A4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6048" y="0"/>
            <a:ext cx="5199903" cy="734008"/>
          </a:xfrm>
        </p:spPr>
        <p:txBody>
          <a:bodyPr/>
          <a:lstStyle/>
          <a:p>
            <a:pPr algn="ctr"/>
            <a:r>
              <a:rPr lang="en-US" dirty="0" err="1"/>
              <a:t>SmsInvoice</a:t>
            </a:r>
            <a:r>
              <a:rPr lang="en-US" dirty="0"/>
              <a:t> Status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A3E79AE-6CBA-4CF7-BCFE-D3BE44F571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0253"/>
            <a:ext cx="5799741" cy="25156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55BD1F9-D802-4620-9D33-8B7E19D66E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9910" y="3114438"/>
            <a:ext cx="7312090" cy="3692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553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EEAFE-F5EA-4131-9E44-88D32895F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9400" y="0"/>
            <a:ext cx="6236649" cy="755780"/>
          </a:xfrm>
        </p:spPr>
        <p:txBody>
          <a:bodyPr/>
          <a:lstStyle/>
          <a:p>
            <a:pPr algn="ctr"/>
            <a:r>
              <a:rPr lang="en-US" dirty="0"/>
              <a:t>Recurrent Work Order Status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E4579D-27B0-479F-A923-064B762B09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665" y="716045"/>
            <a:ext cx="10546994" cy="23700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7DAFF6E-BCAE-4034-9510-F204A3CBF5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6135" y="3429000"/>
            <a:ext cx="7719729" cy="2712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7206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1A7ED-7420-4E3E-BCF2-4473F1F31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6964" y="17974"/>
            <a:ext cx="6526490" cy="55177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Reactive Work Order Status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FCFCE9-DF87-4E4E-9D91-4CED934423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01287"/>
            <a:ext cx="4821905" cy="37960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00C4E4B-7A41-454E-A6DC-06E7BB0492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7730" y="3293706"/>
            <a:ext cx="7288559" cy="3457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3898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05325-850D-4665-8B20-36A0682F2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Workflow Management - Next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D825A-6C36-406E-BEEB-7AFE24EA40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Workflow Management V1.0 only covered the major case of the status and actions. Lots of cases need to be added in the upgraded version.</a:t>
            </a:r>
          </a:p>
          <a:p>
            <a:endParaRPr lang="en-US" dirty="0"/>
          </a:p>
          <a:p>
            <a:r>
              <a:rPr lang="en-US" dirty="0"/>
              <a:t>Questions: which repo should be used to store the code?</a:t>
            </a:r>
          </a:p>
        </p:txBody>
      </p:sp>
    </p:spTree>
    <p:extLst>
      <p:ext uri="{BB962C8B-B14F-4D97-AF65-F5344CB8AC3E}">
        <p14:creationId xmlns:p14="http://schemas.microsoft.com/office/powerpoint/2010/main" val="364602592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167</TotalTime>
  <Words>206</Words>
  <Application>Microsoft Office PowerPoint</Application>
  <PresentationFormat>Widescreen</PresentationFormat>
  <Paragraphs>28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-apple-system</vt:lpstr>
      <vt:lpstr>Arial</vt:lpstr>
      <vt:lpstr>Trebuchet MS</vt:lpstr>
      <vt:lpstr>Wingdings 3</vt:lpstr>
      <vt:lpstr>Facet</vt:lpstr>
      <vt:lpstr>Workflow Management</vt:lpstr>
      <vt:lpstr>Background/Context</vt:lpstr>
      <vt:lpstr>Benefit of the WorkflowManagement(Lib)</vt:lpstr>
      <vt:lpstr>Flow Chart – Proposal</vt:lpstr>
      <vt:lpstr>Flow Chart – AffiliateInvoice Status</vt:lpstr>
      <vt:lpstr>SmsInvoice Status</vt:lpstr>
      <vt:lpstr>Recurrent Work Order Status</vt:lpstr>
      <vt:lpstr>Reactive Work Order Status</vt:lpstr>
      <vt:lpstr>Workflow Management - Next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Workflow Management</dc:title>
  <dc:creator>Rex Fan</dc:creator>
  <cp:lastModifiedBy>Rex Fan</cp:lastModifiedBy>
  <cp:revision>10</cp:revision>
  <dcterms:created xsi:type="dcterms:W3CDTF">2021-12-10T19:43:56Z</dcterms:created>
  <dcterms:modified xsi:type="dcterms:W3CDTF">2021-12-10T22:31:41Z</dcterms:modified>
</cp:coreProperties>
</file>