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28BA-B6DF-462E-880D-3858DBE06D88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EC890-B568-47D0-B474-E4F403332A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CD50-F5DC-4E90-8BCC-E6D1F5CC8223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C2CD-458F-4FBD-A4A1-EDC55411FA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3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0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7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63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53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5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1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1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0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7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C2CD-458F-4FBD-A4A1-EDC55411FA0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5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1571612"/>
            <a:ext cx="8229600" cy="1470025"/>
          </a:xfrm>
        </p:spPr>
        <p:txBody>
          <a:bodyPr/>
          <a:lstStyle/>
          <a:p>
            <a:r>
              <a:rPr lang="zh-CN" altLang="en-US" dirty="0"/>
              <a:t>最优化方法</a:t>
            </a:r>
            <a:r>
              <a:rPr lang="en-US" altLang="zh-CN" dirty="0"/>
              <a:t>-</a:t>
            </a:r>
            <a:r>
              <a:rPr lang="zh-CN" altLang="en-US" dirty="0"/>
              <a:t>习题讲解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D2DB95-9719-474E-9EA5-4B921249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5" y="961452"/>
            <a:ext cx="7770249" cy="18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6918D-19EB-4675-A094-CEEC7611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80728"/>
            <a:ext cx="8374800" cy="6540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FBAED2C-1FA9-429F-8C90-E17BA79A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1" y="2204864"/>
            <a:ext cx="810670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1D0EE8-F226-495B-8F5D-70CC1D639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112400"/>
            <a:ext cx="7262409" cy="20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7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6918D-19EB-4675-A094-CEEC7611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2" y="789157"/>
            <a:ext cx="8374800" cy="6540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DAE439-0701-4487-9F06-1A8B92F6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73" y="1794819"/>
            <a:ext cx="7035157" cy="49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5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C13EB-B4D7-459D-9757-640A4EC18304}"/>
              </a:ext>
            </a:extLst>
          </p:cNvPr>
          <p:cNvSpPr/>
          <p:nvPr/>
        </p:nvSpPr>
        <p:spPr>
          <a:xfrm>
            <a:off x="539552" y="1412776"/>
            <a:ext cx="8064896" cy="22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在最速下降法，</a:t>
            </a:r>
            <a:r>
              <a:rPr lang="en-US" altLang="zh-CN" sz="3200" dirty="0">
                <a:latin typeface="Times New Roman" panose="02020603050405020304" pitchFamily="18" charset="0"/>
              </a:rPr>
              <a:t>Newton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法，</a:t>
            </a:r>
            <a:r>
              <a:rPr lang="en-US" altLang="zh-CN" sz="3200" dirty="0">
                <a:latin typeface="Times New Roman" panose="02020603050405020304" pitchFamily="18" charset="0"/>
              </a:rPr>
              <a:t>FR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</a:t>
            </a:r>
            <a:r>
              <a:rPr lang="en-US" altLang="zh-CN" sz="3200" dirty="0">
                <a:latin typeface="Times New Roman" panose="02020603050405020304" pitchFamily="18" charset="0"/>
              </a:rPr>
              <a:t>DFP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</a:t>
            </a:r>
            <a:r>
              <a:rPr lang="en-US" altLang="zh-CN" sz="3200" dirty="0">
                <a:latin typeface="Times New Roman" panose="02020603050405020304" pitchFamily="18" charset="0"/>
              </a:rPr>
              <a:t>BFGS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方法中不具备二次终止性的算法为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         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3200" u="sng" dirty="0">
                <a:ea typeface="Times New Roman" panose="02020603050405020304" pitchFamily="18" charset="0"/>
              </a:rPr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665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C13EB-B4D7-459D-9757-640A4EC18304}"/>
              </a:ext>
            </a:extLst>
          </p:cNvPr>
          <p:cNvSpPr/>
          <p:nvPr/>
        </p:nvSpPr>
        <p:spPr>
          <a:xfrm>
            <a:off x="539552" y="1412776"/>
            <a:ext cx="8064896" cy="22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在最速下降法，</a:t>
            </a:r>
            <a:r>
              <a:rPr lang="en-US" altLang="zh-CN" sz="3200" dirty="0">
                <a:latin typeface="Times New Roman" panose="02020603050405020304" pitchFamily="18" charset="0"/>
              </a:rPr>
              <a:t>Newton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法，</a:t>
            </a:r>
            <a:r>
              <a:rPr lang="en-US" altLang="zh-CN" sz="3200" dirty="0">
                <a:latin typeface="Times New Roman" panose="02020603050405020304" pitchFamily="18" charset="0"/>
              </a:rPr>
              <a:t>FR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</a:t>
            </a:r>
            <a:r>
              <a:rPr lang="en-US" altLang="zh-CN" sz="3200" dirty="0">
                <a:latin typeface="Times New Roman" panose="02020603050405020304" pitchFamily="18" charset="0"/>
              </a:rPr>
              <a:t>DFP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</a:t>
            </a:r>
            <a:r>
              <a:rPr lang="en-US" altLang="zh-CN" sz="3200" dirty="0">
                <a:latin typeface="Times New Roman" panose="02020603050405020304" pitchFamily="18" charset="0"/>
              </a:rPr>
              <a:t>BFGS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方法中不具备二次终止性的算法为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         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3200" u="sng" dirty="0">
                <a:ea typeface="Times New Roman" panose="02020603050405020304" pitchFamily="18" charset="0"/>
              </a:rPr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228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C13EB-B4D7-459D-9757-640A4EC18304}"/>
              </a:ext>
            </a:extLst>
          </p:cNvPr>
          <p:cNvSpPr/>
          <p:nvPr/>
        </p:nvSpPr>
        <p:spPr>
          <a:xfrm>
            <a:off x="539552" y="1412776"/>
            <a:ext cx="8064896" cy="150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写出求解无约束最优化问题的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不具备二次终止性的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：（         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44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EFF92B-E5E9-4F98-A953-F8BEC5E2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74720"/>
            <a:ext cx="8443957" cy="792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CB564-A2FD-4995-9207-B4044F10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385" y="3140968"/>
            <a:ext cx="76122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69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14F1C-37A0-4535-BADE-95A0B08E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0" y="908720"/>
            <a:ext cx="7684566" cy="2238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BA4AF6-4F03-4E3A-BB60-026115FD1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5" y="3429000"/>
            <a:ext cx="76883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F9AE9-A2F7-403D-B9CE-0EFF36F5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8571832" cy="1152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6AF992-C007-41DC-9CB8-7B0B9B064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140968"/>
            <a:ext cx="5921710" cy="8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第三章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045E6-0F45-46D3-8C56-09309CDC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95824"/>
            <a:ext cx="8185997" cy="1230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61D7D5-C50E-4614-904C-D4891D53A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962089"/>
            <a:ext cx="5260531" cy="9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第一章 填空题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ED0F9-EC27-47AE-B39B-041BE56D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4" y="1196752"/>
            <a:ext cx="8544273" cy="11284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CA807C-D739-4861-969E-840FAEE3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0" y="2818013"/>
            <a:ext cx="8009940" cy="104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第四章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B4B3B-C6B7-4A4B-A9BC-5011F8A9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94" y="1268760"/>
            <a:ext cx="80975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4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第四章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C4317-D05B-499E-9FF2-F3F55E08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4942"/>
            <a:ext cx="7967250" cy="22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第四章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897DCA-7789-4CB1-AA65-C94FE645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12776"/>
            <a:ext cx="739211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7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第四章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FF7979-1270-4840-A85D-71276AD1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42211"/>
            <a:ext cx="7745895" cy="2106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D5BABB-73F1-49E6-ADAC-735AF974E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73505"/>
            <a:ext cx="468624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第一章 填空题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A807C-D739-4861-969E-840FAEE3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0" y="2818013"/>
            <a:ext cx="8009940" cy="10433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906972-D958-48EB-9990-2713B608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1" y="1164853"/>
            <a:ext cx="8397458" cy="10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第一章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DC1C9-A421-4623-AEBB-04F6C257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23070"/>
            <a:ext cx="8009940" cy="9877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C3A8EF-549C-402C-B58D-B4289268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51" y="2420888"/>
            <a:ext cx="562129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第一章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B518B1-9F04-4836-8421-82424299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" y="1268760"/>
            <a:ext cx="8233915" cy="9702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121F0F-D413-4C14-8DA5-375106E59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64904"/>
            <a:ext cx="74785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E24E2-4DBF-4E39-9DFD-4D02323C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55530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064899-4D6D-4E51-BBEB-37629DC4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822123"/>
            <a:ext cx="5429288" cy="578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8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D65198-FC16-4FC7-A55E-77425298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" y="1052736"/>
            <a:ext cx="7774917" cy="995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DEE516-F2F1-4C4B-8F77-14C0AB37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25475"/>
            <a:ext cx="63871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5125"/>
            <a:ext cx="6657996" cy="65403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第二章 填空题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229512-9A99-4ACD-9B9B-92DEA9BD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" y="1495877"/>
            <a:ext cx="9031805" cy="1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371</TotalTime>
  <Words>182</Words>
  <Application>Microsoft Office PowerPoint</Application>
  <PresentationFormat>全屏显示(4:3)</PresentationFormat>
  <Paragraphs>40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Calibri</vt:lpstr>
      <vt:lpstr>Franklin Gothic Book</vt:lpstr>
      <vt:lpstr>Perpetua</vt:lpstr>
      <vt:lpstr>Times New Roman</vt:lpstr>
      <vt:lpstr>Wingdings 2</vt:lpstr>
      <vt:lpstr>平衡</vt:lpstr>
      <vt:lpstr>最优化方法-习题讲解</vt:lpstr>
      <vt:lpstr>第一章 填空题</vt:lpstr>
      <vt:lpstr>第一章 填空题</vt:lpstr>
      <vt:lpstr>第一章 填空题</vt:lpstr>
      <vt:lpstr>第一章 填空题</vt:lpstr>
      <vt:lpstr>第二章 填空题</vt:lpstr>
      <vt:lpstr>第二章 填空题</vt:lpstr>
      <vt:lpstr>第二章 填空题</vt:lpstr>
      <vt:lpstr>第二章 填空题</vt:lpstr>
      <vt:lpstr>第二章 填空题</vt:lpstr>
      <vt:lpstr>第二章 填空题</vt:lpstr>
      <vt:lpstr>第二章 填空题</vt:lpstr>
      <vt:lpstr>第三章 填空题</vt:lpstr>
      <vt:lpstr>第三章 填空题</vt:lpstr>
      <vt:lpstr>第三章 填空题</vt:lpstr>
      <vt:lpstr>第三章 填空题</vt:lpstr>
      <vt:lpstr>第三章 填空题</vt:lpstr>
      <vt:lpstr>第三章 填空题</vt:lpstr>
      <vt:lpstr>第三章 填空题</vt:lpstr>
      <vt:lpstr>第四章 填空题</vt:lpstr>
      <vt:lpstr>第四章 填空题</vt:lpstr>
      <vt:lpstr>第四章 填空题</vt:lpstr>
      <vt:lpstr>第四章 填空题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tian shushu</cp:lastModifiedBy>
  <cp:revision>29</cp:revision>
  <dcterms:created xsi:type="dcterms:W3CDTF">2020-12-09T05:04:32Z</dcterms:created>
  <dcterms:modified xsi:type="dcterms:W3CDTF">2021-12-04T09:22:57Z</dcterms:modified>
</cp:coreProperties>
</file>