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9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8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1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8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5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0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84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9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3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4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6002-2CD7-457E-A15A-6D5A58D6F165}" type="datetimeFigureOut">
              <a:rPr lang="es-MX" smtClean="0"/>
              <a:t>27/01/2019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58A4-EE32-4239-BBFF-5D8C82B2D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2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2690336"/>
            <a:ext cx="81003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Impact" pitchFamily="34" charset="0"/>
              </a:rPr>
              <a:t>ACCOUNTS </a:t>
            </a:r>
            <a:r>
              <a:rPr lang="en-US" sz="5400" dirty="0" smtClean="0">
                <a:latin typeface="Impact" pitchFamily="34" charset="0"/>
              </a:rPr>
              <a:t>BACKEND PROJ. </a:t>
            </a:r>
            <a:endParaRPr lang="es-MX" sz="5400" dirty="0">
              <a:latin typeface="Impact" pitchFamily="34" charset="0"/>
            </a:endParaRPr>
          </a:p>
          <a:p>
            <a:r>
              <a:rPr lang="en-US" sz="2400" dirty="0">
                <a:latin typeface="Impact" pitchFamily="34" charset="0"/>
              </a:rPr>
              <a:t>DOCUMENTATION – </a:t>
            </a:r>
            <a:r>
              <a:rPr lang="en-US" sz="2400" dirty="0" smtClean="0">
                <a:latin typeface="Impact" pitchFamily="34" charset="0"/>
              </a:rPr>
              <a:t> RELATIONAL MODEL</a:t>
            </a:r>
          </a:p>
          <a:p>
            <a:r>
              <a:rPr lang="es-MX" sz="1400" dirty="0"/>
              <a:t>JAN 27th, 2019. </a:t>
            </a:r>
            <a:r>
              <a:rPr lang="en-US" sz="1400" dirty="0"/>
              <a:t>Author: Guillermo Vazquez Gonzalez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0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/>
          <p:nvPr/>
        </p:nvSpPr>
        <p:spPr>
          <a:xfrm>
            <a:off x="293916" y="2492896"/>
            <a:ext cx="1541780" cy="2448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MX" sz="1100" b="1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id [PK]</a:t>
            </a: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- account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- </a:t>
            </a: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beneficiary</a:t>
            </a: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- created_timestamp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updated_timestamp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5" name="2 Rectángulo"/>
          <p:cNvSpPr/>
          <p:nvPr/>
        </p:nvSpPr>
        <p:spPr>
          <a:xfrm>
            <a:off x="2411760" y="2496433"/>
            <a:ext cx="1541780" cy="24447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MX" sz="1100" b="1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</a:t>
            </a: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id [PK]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- active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>
                <a:solidFill>
                  <a:schemeClr val="tx1"/>
                </a:solidFill>
                <a:ea typeface="Calibri"/>
                <a:cs typeface="Times New Roman"/>
              </a:rPr>
              <a:t>- username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password</a:t>
            </a: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MX" sz="1100" dirty="0" smtClean="0">
              <a:effectLst/>
              <a:ea typeface="Calibri"/>
              <a:cs typeface="Times New Roman"/>
            </a:endParaRPr>
          </a:p>
        </p:txBody>
      </p:sp>
      <p:sp>
        <p:nvSpPr>
          <p:cNvPr id="6" name="3 Rectángulo"/>
          <p:cNvSpPr/>
          <p:nvPr/>
        </p:nvSpPr>
        <p:spPr>
          <a:xfrm>
            <a:off x="6564947" y="2477794"/>
            <a:ext cx="1541780" cy="24633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MX" sz="1100" b="1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id [PK]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</a:t>
            </a:r>
            <a:r>
              <a:rPr lang="es-MX" sz="11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name</a:t>
            </a: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Rectángulo"/>
          <p:cNvSpPr/>
          <p:nvPr/>
        </p:nvSpPr>
        <p:spPr>
          <a:xfrm>
            <a:off x="4470380" y="2492896"/>
            <a:ext cx="1541780" cy="2448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MX" sz="1100" b="1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</a:t>
            </a:r>
            <a:r>
              <a:rPr lang="es-MX" sz="11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user_id</a:t>
            </a: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 [FK]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- </a:t>
            </a:r>
            <a:r>
              <a:rPr lang="es-MX" sz="11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role_id</a:t>
            </a:r>
            <a:r>
              <a:rPr lang="es-MX" sz="1100" b="1" dirty="0" smtClean="0">
                <a:solidFill>
                  <a:schemeClr val="tx1"/>
                </a:solidFill>
                <a:ea typeface="Calibri"/>
                <a:cs typeface="Times New Roman"/>
              </a:rPr>
              <a:t> [FK]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s-MX" sz="11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4" name="1 Rectángulo"/>
          <p:cNvSpPr/>
          <p:nvPr/>
        </p:nvSpPr>
        <p:spPr>
          <a:xfrm rot="10800000" flipV="1">
            <a:off x="293916" y="2047969"/>
            <a:ext cx="1541780" cy="4320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ACCOUNT</a:t>
            </a:r>
            <a:endParaRPr lang="es-MX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1 Rectángulo"/>
          <p:cNvSpPr/>
          <p:nvPr/>
        </p:nvSpPr>
        <p:spPr>
          <a:xfrm rot="10800000" flipV="1">
            <a:off x="4474234" y="2035090"/>
            <a:ext cx="1541780" cy="4320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solidFill>
                  <a:srgbClr val="000000"/>
                </a:solidFill>
                <a:ea typeface="Calibri"/>
                <a:cs typeface="Times New Roman"/>
              </a:rPr>
              <a:t>USERS_ROLES</a:t>
            </a:r>
            <a:endParaRPr lang="es-MX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1 Rectángulo"/>
          <p:cNvSpPr/>
          <p:nvPr/>
        </p:nvSpPr>
        <p:spPr>
          <a:xfrm rot="10800000" flipV="1">
            <a:off x="2411760" y="2047968"/>
            <a:ext cx="1541780" cy="4320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solidFill>
                  <a:srgbClr val="000000"/>
                </a:solidFill>
                <a:ea typeface="Calibri"/>
                <a:cs typeface="Times New Roman"/>
              </a:rPr>
              <a:t>USER</a:t>
            </a:r>
            <a:endParaRPr lang="es-MX" sz="1100" dirty="0">
              <a:effectLst/>
              <a:ea typeface="Calibri"/>
              <a:cs typeface="Times New Roman"/>
            </a:endParaRPr>
          </a:p>
        </p:txBody>
      </p:sp>
      <p:sp>
        <p:nvSpPr>
          <p:cNvPr id="17" name="1 Rectángulo"/>
          <p:cNvSpPr/>
          <p:nvPr/>
        </p:nvSpPr>
        <p:spPr>
          <a:xfrm rot="10800000" flipV="1">
            <a:off x="6571491" y="2047969"/>
            <a:ext cx="1541780" cy="4320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solidFill>
                  <a:srgbClr val="000000"/>
                </a:solidFill>
                <a:ea typeface="Calibri"/>
                <a:cs typeface="Times New Roman"/>
              </a:rPr>
              <a:t>USER</a:t>
            </a:r>
            <a:endParaRPr lang="es-MX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3" name="2 Conector recto"/>
          <p:cNvCxnSpPr>
            <a:stCxn id="5" idx="3"/>
            <a:endCxn id="13" idx="1"/>
          </p:cNvCxnSpPr>
          <p:nvPr/>
        </p:nvCxnSpPr>
        <p:spPr>
          <a:xfrm flipV="1">
            <a:off x="3953540" y="3717032"/>
            <a:ext cx="516840" cy="1769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4067944" y="3598774"/>
            <a:ext cx="0" cy="216024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438302" y="3606067"/>
            <a:ext cx="0" cy="216024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6012160" y="3717032"/>
            <a:ext cx="516840" cy="1769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33 Triángulo isósceles"/>
          <p:cNvSpPr/>
          <p:nvPr/>
        </p:nvSpPr>
        <p:spPr>
          <a:xfrm rot="16200000">
            <a:off x="4309583" y="3623130"/>
            <a:ext cx="201285" cy="1864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Triángulo isósceles"/>
          <p:cNvSpPr/>
          <p:nvPr/>
        </p:nvSpPr>
        <p:spPr>
          <a:xfrm rot="5400000">
            <a:off x="5988796" y="3635595"/>
            <a:ext cx="188085" cy="17032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7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Mmo</dc:creator>
  <cp:lastModifiedBy>Mmo</cp:lastModifiedBy>
  <cp:revision>6</cp:revision>
  <dcterms:created xsi:type="dcterms:W3CDTF">2019-01-28T03:53:08Z</dcterms:created>
  <dcterms:modified xsi:type="dcterms:W3CDTF">2019-01-28T04:33:38Z</dcterms:modified>
</cp:coreProperties>
</file>