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4" r:id="rId9"/>
    <p:sldId id="266" r:id="rId10"/>
    <p:sldId id="265" r:id="rId11"/>
    <p:sldId id="275" r:id="rId12"/>
    <p:sldId id="267" r:id="rId13"/>
    <p:sldId id="270" r:id="rId14"/>
    <p:sldId id="268" r:id="rId15"/>
    <p:sldId id="279" r:id="rId16"/>
    <p:sldId id="274" r:id="rId17"/>
    <p:sldId id="271" r:id="rId18"/>
    <p:sldId id="280" r:id="rId19"/>
    <p:sldId id="281" r:id="rId20"/>
    <p:sldId id="276" r:id="rId21"/>
    <p:sldId id="263" r:id="rId22"/>
    <p:sldId id="273" r:id="rId23"/>
    <p:sldId id="277" r:id="rId24"/>
    <p:sldId id="278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>
        <p:scale>
          <a:sx n="115" d="100"/>
          <a:sy n="115" d="100"/>
        </p:scale>
        <p:origin x="4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5B1CD-1FB2-76A2-3634-AAB3A5A0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529D2-9BF0-1AA2-69B6-422E14EB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6E647-FA5B-2534-32E8-C202F74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76A95-32B9-0030-0ED4-3A17A807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AA7D4-2A11-5395-E514-C8E1EF4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30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C022-6CA3-D1CD-2F54-50BC5073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9834E0-AAC0-785E-B589-4147577A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57463-28C1-45F3-B684-542CB49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CC6A6-D663-06F1-11F2-0B9543B5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593DC-EC23-B755-C847-810799DA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61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8A2B49-0261-0888-D333-2C62356DC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78B8C8-CBB8-7460-2F2B-E9BC84BE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34C35-3DB4-C394-08D5-4F9D0D78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47D5E-6E12-1515-8D1F-1202C54D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BCBF4-132B-45B6-C5B5-BA28A33E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18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B0978-2D52-D430-675B-7FD681B7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3AB6-31CF-4EDF-793F-6C469A35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A0ECF-6708-9979-99FD-5C09770E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B5915-72B6-CE49-95B9-93F2CE92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8914F-AA76-0CD3-B5E9-D2CF40B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64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10A8A-2783-8D5F-6D15-7B98FA13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3E503-80B3-AFCF-36E5-95A3FD7B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960DF-2AB1-AF01-755C-076A74AE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535938-19A6-EEC8-2BAF-D15FAF0E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82908-806F-A7C6-6079-CA7843AA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38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8551A-8ABD-5E33-945F-7B01FE9A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E35DC-5248-D72D-41CF-B887A6BB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8B655E-A67F-74FE-EE12-D3A28C15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EA1158-38B2-08B7-5019-185111FA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81546B-FD69-C14D-9C93-DFA011E9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60EF2E-72CA-80A3-3642-CBD2A5DA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9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65BA0-2328-C2E0-90E2-C4EFEF29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B49FDB-FCB3-CF9A-FD88-BDF30C80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A7562-F623-4E58-9F03-8D0B17E72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E05D70-15E0-9261-70D6-ECB6AB42C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3A467F-7278-E400-3E94-7EC4C10B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D9EE37-A45A-638E-BB40-C71630AB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DF2FE5-7E25-4021-084D-F39533DF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4D8BA3-57A5-4603-D643-DB024F61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4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83A-3DC5-7E56-D05A-7F71B5D0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01606E-89FE-09C5-569A-E3C4940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3461E1-8A86-2AD9-2A13-0AE586D8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33C20E-D9BB-EAD4-F88C-EC98997A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0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D477B3-1775-9012-C38D-1659A633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AD3A42-6743-B2C9-152F-FEE06F73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B8160F-8F1A-377F-8E0E-CE14B6B8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7C16D-25DE-D331-13D4-4FF50626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F91E2-F58D-406F-233D-93891027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F79EBC-D032-8C03-4A0C-50B1794D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45692-0F99-FB06-9696-9DD4710C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109944-8F70-AA55-E8DC-CE305900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93029-8B97-8F4E-F100-762A364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393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355CC-7F48-04EB-1B2C-3A02FAC8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AAE179-7796-A561-4381-7843B5A10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4F237E-B09C-AEA4-CD01-3846C5CF4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4E5CFD-A0B2-B918-225B-4CC49F8E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79981-D3BD-C36A-7FFD-963AEA47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406E4-9E50-AC75-DCA6-99506542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48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5A634D-6F39-34AE-84A4-0FBD40D0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48AFFB-1051-E3BD-3B86-FC6F9598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5EE48-803C-2E74-F871-D61B212A1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51E8-89EA-814C-AB8A-35A569F1B5C5}" type="datetimeFigureOut">
              <a:rPr lang="es-MX" smtClean="0"/>
              <a:t>19/01/23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0EC46-B384-CC4B-5ACA-114CAB08D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7EFC1-B012-2FA6-F785-713D4B10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B48C-C74B-4740-9F8E-F4036CA3A7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E253-D402-4B0F-4BE0-BBBB76EE7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Britannic Bold" panose="020B0903060703020204" pitchFamily="34" charset="77"/>
              </a:rPr>
              <a:t>Principal</a:t>
            </a:r>
            <a:br>
              <a:rPr lang="es-MX" dirty="0">
                <a:latin typeface="Britannic Bold" panose="020B0903060703020204" pitchFamily="34" charset="77"/>
              </a:rPr>
            </a:br>
            <a:r>
              <a:rPr lang="es-MX" dirty="0">
                <a:latin typeface="Britannic Bold" panose="020B0903060703020204" pitchFamily="34" charset="77"/>
              </a:rPr>
              <a:t>Component</a:t>
            </a:r>
            <a:br>
              <a:rPr lang="es-MX" dirty="0">
                <a:latin typeface="Britannic Bold" panose="020B0903060703020204" pitchFamily="34" charset="77"/>
              </a:rPr>
            </a:br>
            <a:r>
              <a:rPr lang="es-MX" dirty="0">
                <a:latin typeface="Britannic Bold" panose="020B0903060703020204" pitchFamily="34" charset="77"/>
              </a:rPr>
              <a:t>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08ACF-4AB2-AF11-67D1-E2030FB1F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Baguet Script" panose="020F0502020204030204" pitchFamily="34" charset="0"/>
                <a:cs typeface="Baguet Script" panose="020F0502020204030204" pitchFamily="34" charset="0"/>
              </a:rPr>
              <a:t>Analytics</a:t>
            </a:r>
          </a:p>
          <a:p>
            <a:r>
              <a:rPr lang="es-MX" dirty="0">
                <a:latin typeface="Baguet Script" panose="020F0502020204030204" pitchFamily="34" charset="0"/>
                <a:cs typeface="Baguet Script" panose="020F050202020403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0928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638B7BC9-F9B7-E8A8-CBC5-934334859409}"/>
              </a:ext>
            </a:extLst>
          </p:cNvPr>
          <p:cNvGrpSpPr/>
          <p:nvPr/>
        </p:nvGrpSpPr>
        <p:grpSpPr>
          <a:xfrm>
            <a:off x="296441" y="2691936"/>
            <a:ext cx="2861000" cy="2280527"/>
            <a:chOff x="8579223" y="1901410"/>
            <a:chExt cx="2861000" cy="2280527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507BEB1A-130E-085D-27A6-E4FBB431212A}"/>
                </a:ext>
              </a:extLst>
            </p:cNvPr>
            <p:cNvGrpSpPr/>
            <p:nvPr/>
          </p:nvGrpSpPr>
          <p:grpSpPr>
            <a:xfrm>
              <a:off x="8579223" y="2263529"/>
              <a:ext cx="2861000" cy="1918408"/>
              <a:chOff x="8579223" y="2263529"/>
              <a:chExt cx="2861000" cy="1918408"/>
            </a:xfrm>
          </p:grpSpPr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0E6D8356-356A-3F4F-1750-D91DC0510C7D}"/>
                  </a:ext>
                </a:extLst>
              </p:cNvPr>
              <p:cNvSpPr txBox="1"/>
              <p:nvPr/>
            </p:nvSpPr>
            <p:spPr>
              <a:xfrm>
                <a:off x="8579223" y="2263529"/>
                <a:ext cx="2861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1400" dirty="0">
                    <a:latin typeface="Helvetica" pitchFamily="2" charset="0"/>
                  </a:rPr>
                  <a:t>- The direction must be perpendicular, or </a:t>
                </a:r>
                <a:r>
                  <a:rPr lang="es-MX" sz="1400" b="1" dirty="0">
                    <a:solidFill>
                      <a:schemeClr val="accent4">
                        <a:lumMod val="75000"/>
                      </a:schemeClr>
                    </a:solidFill>
                    <a:latin typeface="Helvetica" pitchFamily="2" charset="0"/>
                  </a:rPr>
                  <a:t>orthogonal</a:t>
                </a:r>
                <a:r>
                  <a:rPr lang="es-MX" sz="1400" dirty="0">
                    <a:latin typeface="Helvetica" pitchFamily="2" charset="0"/>
                  </a:rPr>
                  <a:t>, to the PC1 direction.</a:t>
                </a:r>
              </a:p>
              <a:p>
                <a:pPr algn="r"/>
                <a:endParaRPr lang="es-MX" sz="1400" dirty="0">
                  <a:effectLst/>
                  <a:latin typeface="Helvetica" pitchFamily="2" charset="0"/>
                </a:endParaRPr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93838751-20FA-8D46-2688-F67FB31D929A}"/>
                  </a:ext>
                </a:extLst>
              </p:cNvPr>
              <p:cNvSpPr/>
              <p:nvPr/>
            </p:nvSpPr>
            <p:spPr>
              <a:xfrm rot="2770446">
                <a:off x="9041161" y="4073646"/>
                <a:ext cx="108291" cy="108291"/>
              </a:xfrm>
              <a:prstGeom prst="plus">
                <a:avLst>
                  <a:gd name="adj" fmla="val 4294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9B903573-466B-6785-0C2A-58683A765D3F}"/>
                </a:ext>
              </a:extLst>
            </p:cNvPr>
            <p:cNvSpPr txBox="1"/>
            <p:nvPr/>
          </p:nvSpPr>
          <p:spPr>
            <a:xfrm>
              <a:off x="8579223" y="1901410"/>
              <a:ext cx="2604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rgbClr val="FF2F92"/>
                  </a:solidFill>
                </a:rPr>
                <a:t>Principal Component 2</a:t>
              </a:r>
            </a:p>
          </p:txBody>
        </p:sp>
      </p:grp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EF515BC7-4B39-295B-090D-1C50BF2DFA47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46E0A04D-2B28-461E-FF11-7E3201C14842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BE588AAA-6A8D-0A79-A616-A9EB49A5D8DD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130" name="Imagen 129">
                  <a:extLst>
                    <a:ext uri="{FF2B5EF4-FFF2-40B4-BE49-F238E27FC236}">
                      <a16:creationId xmlns:a16="http://schemas.microsoft.com/office/drawing/2014/main" id="{A27CF655-AF59-D0AF-E3DC-A01C3F10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2239E920-39E4-9186-A393-874CDA64B4C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87E2C9-E9EA-68D5-C28D-013B3EA9A577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99BCDFDA-3671-924B-855A-D9D2AD97F144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B2D6219B-89EA-49E5-A7B6-D25038ACFBD6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09C935-BD15-78BB-90E0-07F5095DC736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E89EDF89-8A30-4629-C397-22F334E9DDCC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C7198B3E-96B8-4AF7-47B7-8A476DD753DF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B4491DBA-E498-0759-1E27-3D9E2F24CC8F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982EA02-DF74-99A7-E036-5979E2AF6363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7EC885F1-0DD1-335C-3222-965183841110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208B0E13-E373-7393-F2F7-BA9023C57AAB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824B53F6-BBAC-65C6-DEA7-392D5A6779A0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054F09D0-F6F7-EA43-C4F0-BC527F332D2E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EFACD189-9A7D-3495-0855-92B7F938A4F1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C37AB922-B6BE-D34B-43EF-437653EAA991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C3A6FBD-6FBC-202D-EF1E-7B1661180595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832A42C7-36C0-FCD2-7F91-6A0B9E254B97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4EAB2C3-555A-AEA3-B491-CA1715940291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028DA51-0262-46DF-0E9F-207FDC97A87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3408103D-5267-BD8E-0C75-949A9FE8F609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70B5536F-A1CA-69E8-2824-866EF74ABBB1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4C651BD1-A23C-3680-6118-D5AF315058C2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634F2242-3A7F-2442-A949-E441AA80A1AE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E7D0F7CB-C07E-D76D-22A4-96AADCFAAD58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35880116-3092-6B5C-8702-34098E171109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9662A7F-0CDE-AA2F-3B11-094DAA3B459E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04321C41-EA36-D209-3296-2E3688E31B1A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4E28F919-4637-00BB-B3DE-89B8A6D6D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2A4D08EC-6A6D-B27C-3F2E-9C1319005649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E0985CE-4261-4AEB-C9CD-869F3B4B4586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79F3BC7-0870-F026-7BBF-73484D4875DA}"/>
              </a:ext>
            </a:extLst>
          </p:cNvPr>
          <p:cNvSpPr txBox="1"/>
          <p:nvPr/>
        </p:nvSpPr>
        <p:spPr>
          <a:xfrm>
            <a:off x="48672" y="1719931"/>
            <a:ext cx="3122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Condition: </a:t>
            </a:r>
            <a:r>
              <a:rPr lang="es-MX" sz="1400" i="1" dirty="0">
                <a:effectLst/>
                <a:latin typeface="Helvetica" pitchFamily="2" charset="0"/>
              </a:rPr>
              <a:t>The second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principal component PC2 is a linear combination of the variables (Vax y Vaz) that is uncorrelated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with Z1</a:t>
            </a:r>
            <a:endParaRPr lang="es-MX" sz="1400" dirty="0">
              <a:effectLst/>
              <a:latin typeface="Helvetica" pitchFamily="2" charset="0"/>
            </a:endParaRPr>
          </a:p>
          <a:p>
            <a:endParaRPr lang="es-MX" dirty="0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929A502A-A17E-51B4-528F-9E91B6A820CA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1784B328-8F0C-081A-EFB1-C6CE0B84CE33}"/>
              </a:ext>
            </a:extLst>
          </p:cNvPr>
          <p:cNvSpPr txBox="1"/>
          <p:nvPr/>
        </p:nvSpPr>
        <p:spPr>
          <a:xfrm>
            <a:off x="8766637" y="2263529"/>
            <a:ext cx="2673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The first principal component direction of the data is that along which the observations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vary the most.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149" name="Cruz 148">
            <a:extLst>
              <a:ext uri="{FF2B5EF4-FFF2-40B4-BE49-F238E27FC236}">
                <a16:creationId xmlns:a16="http://schemas.microsoft.com/office/drawing/2014/main" id="{96AD641D-D619-CDA7-E763-D12A0A1095A3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71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638B7BC9-F9B7-E8A8-CBC5-934334859409}"/>
              </a:ext>
            </a:extLst>
          </p:cNvPr>
          <p:cNvGrpSpPr/>
          <p:nvPr/>
        </p:nvGrpSpPr>
        <p:grpSpPr>
          <a:xfrm>
            <a:off x="296441" y="2691936"/>
            <a:ext cx="2861000" cy="2280527"/>
            <a:chOff x="8579223" y="1901410"/>
            <a:chExt cx="2861000" cy="2280527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507BEB1A-130E-085D-27A6-E4FBB431212A}"/>
                </a:ext>
              </a:extLst>
            </p:cNvPr>
            <p:cNvGrpSpPr/>
            <p:nvPr/>
          </p:nvGrpSpPr>
          <p:grpSpPr>
            <a:xfrm>
              <a:off x="8579223" y="2263529"/>
              <a:ext cx="2861000" cy="1918408"/>
              <a:chOff x="8579223" y="2263529"/>
              <a:chExt cx="2861000" cy="1918408"/>
            </a:xfrm>
          </p:grpSpPr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0E6D8356-356A-3F4F-1750-D91DC0510C7D}"/>
                  </a:ext>
                </a:extLst>
              </p:cNvPr>
              <p:cNvSpPr txBox="1"/>
              <p:nvPr/>
            </p:nvSpPr>
            <p:spPr>
              <a:xfrm>
                <a:off x="8579223" y="2263529"/>
                <a:ext cx="2861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1400" dirty="0">
                    <a:latin typeface="Helvetica" pitchFamily="2" charset="0"/>
                  </a:rPr>
                  <a:t>- The direction must be perpendicular, or </a:t>
                </a:r>
                <a:r>
                  <a:rPr lang="es-MX" sz="1400" b="1" dirty="0">
                    <a:solidFill>
                      <a:schemeClr val="accent4">
                        <a:lumMod val="75000"/>
                      </a:schemeClr>
                    </a:solidFill>
                    <a:latin typeface="Helvetica" pitchFamily="2" charset="0"/>
                  </a:rPr>
                  <a:t>orthogonal</a:t>
                </a:r>
                <a:r>
                  <a:rPr lang="es-MX" sz="1400" dirty="0">
                    <a:latin typeface="Helvetica" pitchFamily="2" charset="0"/>
                  </a:rPr>
                  <a:t>, to the PC1 direction.</a:t>
                </a:r>
              </a:p>
              <a:p>
                <a:pPr algn="r"/>
                <a:endParaRPr lang="es-MX" sz="1400" dirty="0">
                  <a:effectLst/>
                  <a:latin typeface="Helvetica" pitchFamily="2" charset="0"/>
                </a:endParaRPr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93838751-20FA-8D46-2688-F67FB31D929A}"/>
                  </a:ext>
                </a:extLst>
              </p:cNvPr>
              <p:cNvSpPr/>
              <p:nvPr/>
            </p:nvSpPr>
            <p:spPr>
              <a:xfrm rot="2770446">
                <a:off x="9041161" y="4073646"/>
                <a:ext cx="108291" cy="108291"/>
              </a:xfrm>
              <a:prstGeom prst="plus">
                <a:avLst>
                  <a:gd name="adj" fmla="val 4294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9B903573-466B-6785-0C2A-58683A765D3F}"/>
                </a:ext>
              </a:extLst>
            </p:cNvPr>
            <p:cNvSpPr txBox="1"/>
            <p:nvPr/>
          </p:nvSpPr>
          <p:spPr>
            <a:xfrm>
              <a:off x="8579223" y="1901410"/>
              <a:ext cx="2604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rgbClr val="FF2F92"/>
                  </a:solidFill>
                </a:rPr>
                <a:t>Principal Component 2</a:t>
              </a:r>
            </a:p>
          </p:txBody>
        </p:sp>
      </p:grp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EF515BC7-4B39-295B-090D-1C50BF2DFA47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46E0A04D-2B28-461E-FF11-7E3201C14842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BE588AAA-6A8D-0A79-A616-A9EB49A5D8DD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130" name="Imagen 129">
                  <a:extLst>
                    <a:ext uri="{FF2B5EF4-FFF2-40B4-BE49-F238E27FC236}">
                      <a16:creationId xmlns:a16="http://schemas.microsoft.com/office/drawing/2014/main" id="{A27CF655-AF59-D0AF-E3DC-A01C3F10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2239E920-39E4-9186-A393-874CDA64B4C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87E2C9-E9EA-68D5-C28D-013B3EA9A577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99BCDFDA-3671-924B-855A-D9D2AD97F144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B2D6219B-89EA-49E5-A7B6-D25038ACFBD6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09C935-BD15-78BB-90E0-07F5095DC736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E89EDF89-8A30-4629-C397-22F334E9DDCC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C7198B3E-96B8-4AF7-47B7-8A476DD753DF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B4491DBA-E498-0759-1E27-3D9E2F24CC8F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982EA02-DF74-99A7-E036-5979E2AF6363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7EC885F1-0DD1-335C-3222-965183841110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208B0E13-E373-7393-F2F7-BA9023C57AAB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824B53F6-BBAC-65C6-DEA7-392D5A6779A0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054F09D0-F6F7-EA43-C4F0-BC527F332D2E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EFACD189-9A7D-3495-0855-92B7F938A4F1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C37AB922-B6BE-D34B-43EF-437653EAA991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C3A6FBD-6FBC-202D-EF1E-7B1661180595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832A42C7-36C0-FCD2-7F91-6A0B9E254B97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4EAB2C3-555A-AEA3-B491-CA1715940291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028DA51-0262-46DF-0E9F-207FDC97A87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3408103D-5267-BD8E-0C75-949A9FE8F609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70B5536F-A1CA-69E8-2824-866EF74ABBB1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4C651BD1-A23C-3680-6118-D5AF315058C2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634F2242-3A7F-2442-A949-E441AA80A1AE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E7D0F7CB-C07E-D76D-22A4-96AADCFAAD58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35880116-3092-6B5C-8702-34098E171109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9662A7F-0CDE-AA2F-3B11-094DAA3B459E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04321C41-EA36-D209-3296-2E3688E31B1A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4E28F919-4637-00BB-B3DE-89B8A6D6D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7989972-047F-AEB8-06B3-390D77051BC5}"/>
              </a:ext>
            </a:extLst>
          </p:cNvPr>
          <p:cNvCxnSpPr>
            <a:cxnSpLocks/>
          </p:cNvCxnSpPr>
          <p:nvPr/>
        </p:nvCxnSpPr>
        <p:spPr>
          <a:xfrm>
            <a:off x="5107535" y="2411814"/>
            <a:ext cx="1418910" cy="2258611"/>
          </a:xfrm>
          <a:prstGeom prst="line">
            <a:avLst/>
          </a:prstGeom>
          <a:ln w="381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2A4D08EC-6A6D-B27C-3F2E-9C1319005649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E0985CE-4261-4AEB-C9CD-869F3B4B4586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79F3BC7-0870-F026-7BBF-73484D4875DA}"/>
              </a:ext>
            </a:extLst>
          </p:cNvPr>
          <p:cNvSpPr txBox="1"/>
          <p:nvPr/>
        </p:nvSpPr>
        <p:spPr>
          <a:xfrm>
            <a:off x="48672" y="1719931"/>
            <a:ext cx="3122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Condition: </a:t>
            </a:r>
            <a:r>
              <a:rPr lang="es-MX" sz="1400" i="1" dirty="0">
                <a:effectLst/>
                <a:latin typeface="Helvetica" pitchFamily="2" charset="0"/>
              </a:rPr>
              <a:t>The second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principal component PC2 is a linear combination of the variables (Vax y Vaz) that is uncorrelated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with Z1</a:t>
            </a:r>
            <a:endParaRPr lang="es-MX" sz="1400" dirty="0">
              <a:effectLst/>
              <a:latin typeface="Helvetica" pitchFamily="2" charset="0"/>
            </a:endParaRPr>
          </a:p>
          <a:p>
            <a:endParaRPr lang="es-MX" dirty="0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C4F20D45-78FF-BBDE-D1E6-EB71C66772EF}"/>
              </a:ext>
            </a:extLst>
          </p:cNvPr>
          <p:cNvSpPr/>
          <p:nvPr/>
        </p:nvSpPr>
        <p:spPr>
          <a:xfrm rot="19719129">
            <a:off x="5727637" y="3294483"/>
            <a:ext cx="194462" cy="196929"/>
          </a:xfrm>
          <a:prstGeom prst="rect">
            <a:avLst/>
          </a:prstGeom>
          <a:solidFill>
            <a:schemeClr val="accent4">
              <a:alpha val="472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929A502A-A17E-51B4-528F-9E91B6A820CA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1784B328-8F0C-081A-EFB1-C6CE0B84CE33}"/>
              </a:ext>
            </a:extLst>
          </p:cNvPr>
          <p:cNvSpPr txBox="1"/>
          <p:nvPr/>
        </p:nvSpPr>
        <p:spPr>
          <a:xfrm>
            <a:off x="8766637" y="2263529"/>
            <a:ext cx="2673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The first principal component direction of the data is that along which the observations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vary the most.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149" name="Cruz 148">
            <a:extLst>
              <a:ext uri="{FF2B5EF4-FFF2-40B4-BE49-F238E27FC236}">
                <a16:creationId xmlns:a16="http://schemas.microsoft.com/office/drawing/2014/main" id="{96AD641D-D619-CDA7-E763-D12A0A1095A3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68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638B7BC9-F9B7-E8A8-CBC5-934334859409}"/>
              </a:ext>
            </a:extLst>
          </p:cNvPr>
          <p:cNvGrpSpPr/>
          <p:nvPr/>
        </p:nvGrpSpPr>
        <p:grpSpPr>
          <a:xfrm>
            <a:off x="296441" y="2691936"/>
            <a:ext cx="2861000" cy="1747114"/>
            <a:chOff x="8579223" y="1901410"/>
            <a:chExt cx="2861000" cy="1747114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0E6D8356-356A-3F4F-1750-D91DC0510C7D}"/>
                </a:ext>
              </a:extLst>
            </p:cNvPr>
            <p:cNvSpPr txBox="1"/>
            <p:nvPr/>
          </p:nvSpPr>
          <p:spPr>
            <a:xfrm>
              <a:off x="8579223" y="2263529"/>
              <a:ext cx="2861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400" dirty="0">
                  <a:latin typeface="Helvetica" pitchFamily="2" charset="0"/>
                </a:rPr>
                <a:t>- The direction must be perpendicular, or </a:t>
              </a:r>
              <a:r>
                <a:rPr lang="es-MX" sz="1400" b="1" dirty="0">
                  <a:solidFill>
                    <a:schemeClr val="accent4">
                      <a:lumMod val="75000"/>
                    </a:schemeClr>
                  </a:solidFill>
                  <a:latin typeface="Helvetica" pitchFamily="2" charset="0"/>
                </a:rPr>
                <a:t>orthogonal</a:t>
              </a:r>
              <a:r>
                <a:rPr lang="es-MX" sz="1400" dirty="0">
                  <a:latin typeface="Helvetica" pitchFamily="2" charset="0"/>
                </a:rPr>
                <a:t>, to the PC1 direction.</a:t>
              </a:r>
            </a:p>
            <a:p>
              <a:pPr algn="r"/>
              <a:r>
                <a:rPr lang="es-MX" sz="1400" dirty="0">
                  <a:latin typeface="Helvetica" pitchFamily="2" charset="0"/>
                </a:rPr>
                <a:t>- D</a:t>
              </a:r>
              <a:r>
                <a:rPr lang="es-MX" sz="1400" dirty="0">
                  <a:effectLst/>
                  <a:latin typeface="Helvetica" pitchFamily="2" charset="0"/>
                </a:rPr>
                <a:t>istances are represented using the black dashed line segments.</a:t>
              </a:r>
            </a:p>
            <a:p>
              <a:pPr algn="r"/>
              <a:endParaRPr lang="es-MX" sz="1400" dirty="0">
                <a:effectLst/>
                <a:latin typeface="Helvetica" pitchFamily="2" charset="0"/>
              </a:endParaRP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9B903573-466B-6785-0C2A-58683A765D3F}"/>
                </a:ext>
              </a:extLst>
            </p:cNvPr>
            <p:cNvSpPr txBox="1"/>
            <p:nvPr/>
          </p:nvSpPr>
          <p:spPr>
            <a:xfrm>
              <a:off x="8579223" y="1901410"/>
              <a:ext cx="2604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rgbClr val="FF2F92"/>
                  </a:solidFill>
                </a:rPr>
                <a:t>Principal Component 2</a:t>
              </a:r>
            </a:p>
          </p:txBody>
        </p:sp>
      </p:grp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EF515BC7-4B39-295B-090D-1C50BF2DFA47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46E0A04D-2B28-461E-FF11-7E3201C14842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BE588AAA-6A8D-0A79-A616-A9EB49A5D8DD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130" name="Imagen 129">
                  <a:extLst>
                    <a:ext uri="{FF2B5EF4-FFF2-40B4-BE49-F238E27FC236}">
                      <a16:creationId xmlns:a16="http://schemas.microsoft.com/office/drawing/2014/main" id="{A27CF655-AF59-D0AF-E3DC-A01C3F10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2239E920-39E4-9186-A393-874CDA64B4C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87E2C9-E9EA-68D5-C28D-013B3EA9A577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99BCDFDA-3671-924B-855A-D9D2AD97F144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B2D6219B-89EA-49E5-A7B6-D25038ACFBD6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09C935-BD15-78BB-90E0-07F5095DC736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E89EDF89-8A30-4629-C397-22F334E9DDCC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C7198B3E-96B8-4AF7-47B7-8A476DD753DF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B4491DBA-E498-0759-1E27-3D9E2F24CC8F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982EA02-DF74-99A7-E036-5979E2AF6363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7EC885F1-0DD1-335C-3222-965183841110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208B0E13-E373-7393-F2F7-BA9023C57AAB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824B53F6-BBAC-65C6-DEA7-392D5A6779A0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054F09D0-F6F7-EA43-C4F0-BC527F332D2E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EFACD189-9A7D-3495-0855-92B7F938A4F1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C37AB922-B6BE-D34B-43EF-437653EAA991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C3A6FBD-6FBC-202D-EF1E-7B1661180595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832A42C7-36C0-FCD2-7F91-6A0B9E254B97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4EAB2C3-555A-AEA3-B491-CA1715940291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028DA51-0262-46DF-0E9F-207FDC97A87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3408103D-5267-BD8E-0C75-949A9FE8F609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70B5536F-A1CA-69E8-2824-866EF74ABBB1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4C651BD1-A23C-3680-6118-D5AF315058C2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634F2242-3A7F-2442-A949-E441AA80A1AE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E7D0F7CB-C07E-D76D-22A4-96AADCFAAD58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35880116-3092-6B5C-8702-34098E171109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9662A7F-0CDE-AA2F-3B11-094DAA3B459E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04321C41-EA36-D209-3296-2E3688E31B1A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4E28F919-4637-00BB-B3DE-89B8A6D6D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7989972-047F-AEB8-06B3-390D77051BC5}"/>
              </a:ext>
            </a:extLst>
          </p:cNvPr>
          <p:cNvCxnSpPr>
            <a:cxnSpLocks/>
          </p:cNvCxnSpPr>
          <p:nvPr/>
        </p:nvCxnSpPr>
        <p:spPr>
          <a:xfrm>
            <a:off x="5107535" y="2411814"/>
            <a:ext cx="1418910" cy="2258611"/>
          </a:xfrm>
          <a:prstGeom prst="line">
            <a:avLst/>
          </a:prstGeom>
          <a:ln w="381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2A4D08EC-6A6D-B27C-3F2E-9C1319005649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E0985CE-4261-4AEB-C9CD-869F3B4B4586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79F3BC7-0870-F026-7BBF-73484D4875DA}"/>
              </a:ext>
            </a:extLst>
          </p:cNvPr>
          <p:cNvSpPr txBox="1"/>
          <p:nvPr/>
        </p:nvSpPr>
        <p:spPr>
          <a:xfrm>
            <a:off x="48672" y="1719931"/>
            <a:ext cx="3122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Condition: </a:t>
            </a:r>
            <a:r>
              <a:rPr lang="es-MX" sz="1400" i="1" dirty="0">
                <a:effectLst/>
                <a:latin typeface="Helvetica" pitchFamily="2" charset="0"/>
              </a:rPr>
              <a:t>The second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principal component PC2 is a linear combination of the variables (Vax y Vaz) that is uncorrelated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with Z1</a:t>
            </a:r>
            <a:endParaRPr lang="es-MX" sz="1400" dirty="0">
              <a:effectLst/>
              <a:latin typeface="Helvetica" pitchFamily="2" charset="0"/>
            </a:endParaRPr>
          </a:p>
          <a:p>
            <a:endParaRPr lang="es-MX" dirty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FA603F6-14B1-6ADB-CE6E-43B2E45B5185}"/>
              </a:ext>
            </a:extLst>
          </p:cNvPr>
          <p:cNvCxnSpPr>
            <a:cxnSpLocks/>
          </p:cNvCxnSpPr>
          <p:nvPr/>
        </p:nvCxnSpPr>
        <p:spPr>
          <a:xfrm flipV="1">
            <a:off x="5200308" y="2755657"/>
            <a:ext cx="129935" cy="916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2BA3D-FF1E-95C5-D386-E33AE7FF01A7}"/>
              </a:ext>
            </a:extLst>
          </p:cNvPr>
          <p:cNvCxnSpPr>
            <a:cxnSpLocks/>
          </p:cNvCxnSpPr>
          <p:nvPr/>
        </p:nvCxnSpPr>
        <p:spPr>
          <a:xfrm flipV="1">
            <a:off x="5023751" y="3047798"/>
            <a:ext cx="488797" cy="3155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29248B6-D802-F940-BF9E-C3AA8043812F}"/>
              </a:ext>
            </a:extLst>
          </p:cNvPr>
          <p:cNvCxnSpPr>
            <a:cxnSpLocks/>
          </p:cNvCxnSpPr>
          <p:nvPr/>
        </p:nvCxnSpPr>
        <p:spPr>
          <a:xfrm flipV="1">
            <a:off x="5528563" y="2713432"/>
            <a:ext cx="547833" cy="3621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82CB6A-E84E-D45A-C10F-EB83489E1C7E}"/>
              </a:ext>
            </a:extLst>
          </p:cNvPr>
          <p:cNvCxnSpPr>
            <a:cxnSpLocks/>
          </p:cNvCxnSpPr>
          <p:nvPr/>
        </p:nvCxnSpPr>
        <p:spPr>
          <a:xfrm flipV="1">
            <a:off x="5755802" y="2980986"/>
            <a:ext cx="634811" cy="4205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680E9E1-1384-90FC-896C-A2225B5CAF09}"/>
              </a:ext>
            </a:extLst>
          </p:cNvPr>
          <p:cNvCxnSpPr>
            <a:cxnSpLocks/>
          </p:cNvCxnSpPr>
          <p:nvPr/>
        </p:nvCxnSpPr>
        <p:spPr>
          <a:xfrm flipV="1">
            <a:off x="5785096" y="2851698"/>
            <a:ext cx="952615" cy="5960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BD7CC24-D4B0-517E-A963-15F1B1545D54}"/>
              </a:ext>
            </a:extLst>
          </p:cNvPr>
          <p:cNvCxnSpPr>
            <a:cxnSpLocks/>
          </p:cNvCxnSpPr>
          <p:nvPr/>
        </p:nvCxnSpPr>
        <p:spPr>
          <a:xfrm flipV="1">
            <a:off x="5898129" y="2979314"/>
            <a:ext cx="1016874" cy="6254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8509DEF-7900-5B50-B273-E7901320EDB4}"/>
              </a:ext>
            </a:extLst>
          </p:cNvPr>
          <p:cNvCxnSpPr>
            <a:cxnSpLocks/>
          </p:cNvCxnSpPr>
          <p:nvPr/>
        </p:nvCxnSpPr>
        <p:spPr>
          <a:xfrm flipV="1">
            <a:off x="5020633" y="3423071"/>
            <a:ext cx="717996" cy="4532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D232290-E77A-1408-F1DB-B334D8DA74D7}"/>
              </a:ext>
            </a:extLst>
          </p:cNvPr>
          <p:cNvCxnSpPr>
            <a:cxnSpLocks/>
          </p:cNvCxnSpPr>
          <p:nvPr/>
        </p:nvCxnSpPr>
        <p:spPr>
          <a:xfrm flipV="1">
            <a:off x="5481439" y="2449352"/>
            <a:ext cx="836363" cy="5198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37631F4-4974-6D07-5251-ECDBEC9F96EA}"/>
              </a:ext>
            </a:extLst>
          </p:cNvPr>
          <p:cNvCxnSpPr>
            <a:cxnSpLocks/>
          </p:cNvCxnSpPr>
          <p:nvPr/>
        </p:nvCxnSpPr>
        <p:spPr>
          <a:xfrm flipV="1">
            <a:off x="5907302" y="2484414"/>
            <a:ext cx="1890068" cy="1203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01A1F10-BEC3-945B-7F2E-AFB3092B5DBF}"/>
              </a:ext>
            </a:extLst>
          </p:cNvPr>
          <p:cNvCxnSpPr>
            <a:cxnSpLocks/>
          </p:cNvCxnSpPr>
          <p:nvPr/>
        </p:nvCxnSpPr>
        <p:spPr>
          <a:xfrm flipV="1">
            <a:off x="6056232" y="3149651"/>
            <a:ext cx="1141710" cy="7180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24DD754-3597-C109-E3CC-914B6687D163}"/>
              </a:ext>
            </a:extLst>
          </p:cNvPr>
          <p:cNvCxnSpPr>
            <a:cxnSpLocks/>
          </p:cNvCxnSpPr>
          <p:nvPr/>
        </p:nvCxnSpPr>
        <p:spPr>
          <a:xfrm flipV="1">
            <a:off x="4646587" y="3632135"/>
            <a:ext cx="1222362" cy="757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81E6870-7E14-4E25-8BE3-752B29372B1B}"/>
              </a:ext>
            </a:extLst>
          </p:cNvPr>
          <p:cNvCxnSpPr>
            <a:cxnSpLocks/>
          </p:cNvCxnSpPr>
          <p:nvPr/>
        </p:nvCxnSpPr>
        <p:spPr>
          <a:xfrm flipV="1">
            <a:off x="4322331" y="3003437"/>
            <a:ext cx="1146002" cy="7402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25CB719-2C17-6B64-3F94-4AD8F2A18423}"/>
              </a:ext>
            </a:extLst>
          </p:cNvPr>
          <p:cNvCxnSpPr>
            <a:cxnSpLocks/>
          </p:cNvCxnSpPr>
          <p:nvPr/>
        </p:nvCxnSpPr>
        <p:spPr>
          <a:xfrm flipV="1">
            <a:off x="5458123" y="3315498"/>
            <a:ext cx="211649" cy="1445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49A0275-6E38-7C9E-F549-3B2664D47CD2}"/>
              </a:ext>
            </a:extLst>
          </p:cNvPr>
          <p:cNvCxnSpPr>
            <a:cxnSpLocks/>
          </p:cNvCxnSpPr>
          <p:nvPr/>
        </p:nvCxnSpPr>
        <p:spPr>
          <a:xfrm flipV="1">
            <a:off x="5783073" y="2587251"/>
            <a:ext cx="1466372" cy="9109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B58F516-2058-8F61-F4D8-575E542ECE8B}"/>
              </a:ext>
            </a:extLst>
          </p:cNvPr>
          <p:cNvCxnSpPr>
            <a:cxnSpLocks/>
          </p:cNvCxnSpPr>
          <p:nvPr/>
        </p:nvCxnSpPr>
        <p:spPr>
          <a:xfrm flipV="1">
            <a:off x="5989744" y="3497646"/>
            <a:ext cx="447902" cy="30842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B632FC0-B8E8-4791-29B0-057B1FEDFB47}"/>
              </a:ext>
            </a:extLst>
          </p:cNvPr>
          <p:cNvCxnSpPr>
            <a:cxnSpLocks/>
          </p:cNvCxnSpPr>
          <p:nvPr/>
        </p:nvCxnSpPr>
        <p:spPr>
          <a:xfrm flipV="1">
            <a:off x="6011983" y="3312677"/>
            <a:ext cx="730899" cy="5132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C37553D-1650-2EB8-E371-4FD4EE012DF9}"/>
              </a:ext>
            </a:extLst>
          </p:cNvPr>
          <p:cNvCxnSpPr>
            <a:cxnSpLocks/>
          </p:cNvCxnSpPr>
          <p:nvPr/>
        </p:nvCxnSpPr>
        <p:spPr>
          <a:xfrm flipV="1">
            <a:off x="5585126" y="3722967"/>
            <a:ext cx="304234" cy="178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D502C30-2159-470F-95DE-A38C0CD0251F}"/>
              </a:ext>
            </a:extLst>
          </p:cNvPr>
          <p:cNvCxnSpPr>
            <a:cxnSpLocks/>
          </p:cNvCxnSpPr>
          <p:nvPr/>
        </p:nvCxnSpPr>
        <p:spPr>
          <a:xfrm flipV="1">
            <a:off x="5028697" y="3595608"/>
            <a:ext cx="838359" cy="535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A19B1D5-7C9C-7AE0-108B-FFD5D14B808F}"/>
              </a:ext>
            </a:extLst>
          </p:cNvPr>
          <p:cNvCxnSpPr>
            <a:cxnSpLocks/>
          </p:cNvCxnSpPr>
          <p:nvPr/>
        </p:nvCxnSpPr>
        <p:spPr>
          <a:xfrm flipV="1">
            <a:off x="5426714" y="3617331"/>
            <a:ext cx="436144" cy="2733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118DAC1-895D-F5C1-B8E2-8F333E6C031E}"/>
              </a:ext>
            </a:extLst>
          </p:cNvPr>
          <p:cNvCxnSpPr>
            <a:cxnSpLocks/>
          </p:cNvCxnSpPr>
          <p:nvPr/>
        </p:nvCxnSpPr>
        <p:spPr>
          <a:xfrm flipV="1">
            <a:off x="5767870" y="3623873"/>
            <a:ext cx="129935" cy="916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21DE218-DB57-440E-7089-66346F7C41C4}"/>
              </a:ext>
            </a:extLst>
          </p:cNvPr>
          <p:cNvCxnSpPr>
            <a:cxnSpLocks/>
          </p:cNvCxnSpPr>
          <p:nvPr/>
        </p:nvCxnSpPr>
        <p:spPr>
          <a:xfrm flipV="1">
            <a:off x="4149034" y="3357404"/>
            <a:ext cx="1544439" cy="9906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3208382-93A8-DF54-9F59-461A880F66F9}"/>
              </a:ext>
            </a:extLst>
          </p:cNvPr>
          <p:cNvCxnSpPr>
            <a:cxnSpLocks/>
          </p:cNvCxnSpPr>
          <p:nvPr/>
        </p:nvCxnSpPr>
        <p:spPr>
          <a:xfrm flipV="1">
            <a:off x="5958364" y="3491673"/>
            <a:ext cx="342253" cy="2092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0522C55-AE4C-7339-7975-ED825813B629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3D55C080-0127-2582-D9AF-E53C8A8FADCD}"/>
              </a:ext>
            </a:extLst>
          </p:cNvPr>
          <p:cNvSpPr txBox="1"/>
          <p:nvPr/>
        </p:nvSpPr>
        <p:spPr>
          <a:xfrm>
            <a:off x="8766637" y="2263529"/>
            <a:ext cx="2673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The first principal component direction of the data is that along which the observations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vary the most.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84" name="Cruz 83">
            <a:extLst>
              <a:ext uri="{FF2B5EF4-FFF2-40B4-BE49-F238E27FC236}">
                <a16:creationId xmlns:a16="http://schemas.microsoft.com/office/drawing/2014/main" id="{566D5B17-1EC2-E0E9-F1D4-F679EF145542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27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638B7BC9-F9B7-E8A8-CBC5-934334859409}"/>
              </a:ext>
            </a:extLst>
          </p:cNvPr>
          <p:cNvGrpSpPr/>
          <p:nvPr/>
        </p:nvGrpSpPr>
        <p:grpSpPr>
          <a:xfrm>
            <a:off x="296441" y="2691936"/>
            <a:ext cx="2861000" cy="2178001"/>
            <a:chOff x="8579223" y="1901410"/>
            <a:chExt cx="2861000" cy="2178001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0E6D8356-356A-3F4F-1750-D91DC0510C7D}"/>
                </a:ext>
              </a:extLst>
            </p:cNvPr>
            <p:cNvSpPr txBox="1"/>
            <p:nvPr/>
          </p:nvSpPr>
          <p:spPr>
            <a:xfrm>
              <a:off x="8579223" y="2263529"/>
              <a:ext cx="2861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400" dirty="0">
                  <a:latin typeface="Helvetica" pitchFamily="2" charset="0"/>
                </a:rPr>
                <a:t>- The direction must be perpendicular, or </a:t>
              </a:r>
              <a:r>
                <a:rPr lang="es-MX" sz="1400" b="1" dirty="0">
                  <a:solidFill>
                    <a:schemeClr val="accent4">
                      <a:lumMod val="75000"/>
                    </a:schemeClr>
                  </a:solidFill>
                  <a:latin typeface="Helvetica" pitchFamily="2" charset="0"/>
                </a:rPr>
                <a:t>orthogonal</a:t>
              </a:r>
              <a:r>
                <a:rPr lang="es-MX" sz="1400" dirty="0">
                  <a:latin typeface="Helvetica" pitchFamily="2" charset="0"/>
                </a:rPr>
                <a:t>, to the PC1 direction.</a:t>
              </a:r>
            </a:p>
            <a:p>
              <a:pPr algn="r"/>
              <a:r>
                <a:rPr lang="es-MX" sz="1400" dirty="0">
                  <a:latin typeface="Helvetica" pitchFamily="2" charset="0"/>
                </a:rPr>
                <a:t>- D</a:t>
              </a:r>
              <a:r>
                <a:rPr lang="es-MX" sz="1400" dirty="0">
                  <a:effectLst/>
                  <a:latin typeface="Helvetica" pitchFamily="2" charset="0"/>
                </a:rPr>
                <a:t>istances are represented using the black dashed line segments.</a:t>
              </a:r>
            </a:p>
            <a:p>
              <a:pPr algn="r"/>
              <a:r>
                <a:rPr lang="es-MX" sz="1400" dirty="0">
                  <a:effectLst/>
                  <a:latin typeface="Helvetica" pitchFamily="2" charset="0"/>
                </a:rPr>
                <a:t>-      Principal Component 2 Scores</a:t>
              </a:r>
            </a:p>
            <a:p>
              <a:pPr algn="r"/>
              <a:endParaRPr lang="es-MX" sz="1400" dirty="0">
                <a:effectLst/>
                <a:latin typeface="Helvetica" pitchFamily="2" charset="0"/>
              </a:endParaRP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9B903573-466B-6785-0C2A-58683A765D3F}"/>
                </a:ext>
              </a:extLst>
            </p:cNvPr>
            <p:cNvSpPr txBox="1"/>
            <p:nvPr/>
          </p:nvSpPr>
          <p:spPr>
            <a:xfrm>
              <a:off x="8579223" y="1901410"/>
              <a:ext cx="2604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rgbClr val="FF2F92"/>
                  </a:solidFill>
                </a:rPr>
                <a:t>Principal Component 2</a:t>
              </a:r>
            </a:p>
          </p:txBody>
        </p:sp>
      </p:grp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EF515BC7-4B39-295B-090D-1C50BF2DFA47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46E0A04D-2B28-461E-FF11-7E3201C14842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BE588AAA-6A8D-0A79-A616-A9EB49A5D8DD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130" name="Imagen 129">
                  <a:extLst>
                    <a:ext uri="{FF2B5EF4-FFF2-40B4-BE49-F238E27FC236}">
                      <a16:creationId xmlns:a16="http://schemas.microsoft.com/office/drawing/2014/main" id="{A27CF655-AF59-D0AF-E3DC-A01C3F10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2239E920-39E4-9186-A393-874CDA64B4C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87E2C9-E9EA-68D5-C28D-013B3EA9A577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99BCDFDA-3671-924B-855A-D9D2AD97F144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B2D6219B-89EA-49E5-A7B6-D25038ACFBD6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09C935-BD15-78BB-90E0-07F5095DC736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E89EDF89-8A30-4629-C397-22F334E9DDCC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C7198B3E-96B8-4AF7-47B7-8A476DD753DF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B4491DBA-E498-0759-1E27-3D9E2F24CC8F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982EA02-DF74-99A7-E036-5979E2AF6363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7EC885F1-0DD1-335C-3222-965183841110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208B0E13-E373-7393-F2F7-BA9023C57AAB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824B53F6-BBAC-65C6-DEA7-392D5A6779A0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054F09D0-F6F7-EA43-C4F0-BC527F332D2E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EFACD189-9A7D-3495-0855-92B7F938A4F1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C37AB922-B6BE-D34B-43EF-437653EAA991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C3A6FBD-6FBC-202D-EF1E-7B1661180595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832A42C7-36C0-FCD2-7F91-6A0B9E254B97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4EAB2C3-555A-AEA3-B491-CA1715940291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028DA51-0262-46DF-0E9F-207FDC97A87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3408103D-5267-BD8E-0C75-949A9FE8F609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70B5536F-A1CA-69E8-2824-866EF74ABBB1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4C651BD1-A23C-3680-6118-D5AF315058C2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634F2242-3A7F-2442-A949-E441AA80A1AE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E7D0F7CB-C07E-D76D-22A4-96AADCFAAD58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35880116-3092-6B5C-8702-34098E171109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9662A7F-0CDE-AA2F-3B11-094DAA3B459E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04321C41-EA36-D209-3296-2E3688E31B1A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4E28F919-4637-00BB-B3DE-89B8A6D6D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7989972-047F-AEB8-06B3-390D77051BC5}"/>
              </a:ext>
            </a:extLst>
          </p:cNvPr>
          <p:cNvCxnSpPr>
            <a:cxnSpLocks/>
          </p:cNvCxnSpPr>
          <p:nvPr/>
        </p:nvCxnSpPr>
        <p:spPr>
          <a:xfrm>
            <a:off x="5107535" y="2411814"/>
            <a:ext cx="1418910" cy="2258611"/>
          </a:xfrm>
          <a:prstGeom prst="line">
            <a:avLst/>
          </a:prstGeom>
          <a:ln w="381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2A4D08EC-6A6D-B27C-3F2E-9C1319005649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E0985CE-4261-4AEB-C9CD-869F3B4B4586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79F3BC7-0870-F026-7BBF-73484D4875DA}"/>
              </a:ext>
            </a:extLst>
          </p:cNvPr>
          <p:cNvSpPr txBox="1"/>
          <p:nvPr/>
        </p:nvSpPr>
        <p:spPr>
          <a:xfrm>
            <a:off x="48672" y="1719931"/>
            <a:ext cx="3122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Condition: </a:t>
            </a:r>
            <a:r>
              <a:rPr lang="es-MX" sz="1400" i="1" dirty="0">
                <a:effectLst/>
                <a:latin typeface="Helvetica" pitchFamily="2" charset="0"/>
              </a:rPr>
              <a:t>The second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principal component PC2 is a linear combination of the variables (Vax y Vaz) that is uncorrelated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with Z1</a:t>
            </a:r>
            <a:endParaRPr lang="es-MX" sz="1400" dirty="0">
              <a:effectLst/>
              <a:latin typeface="Helvetica" pitchFamily="2" charset="0"/>
            </a:endParaRPr>
          </a:p>
          <a:p>
            <a:endParaRPr lang="es-MX" dirty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FA603F6-14B1-6ADB-CE6E-43B2E45B5185}"/>
              </a:ext>
            </a:extLst>
          </p:cNvPr>
          <p:cNvCxnSpPr>
            <a:cxnSpLocks/>
          </p:cNvCxnSpPr>
          <p:nvPr/>
        </p:nvCxnSpPr>
        <p:spPr>
          <a:xfrm flipV="1">
            <a:off x="5200308" y="2755657"/>
            <a:ext cx="129935" cy="916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2BA3D-FF1E-95C5-D386-E33AE7FF01A7}"/>
              </a:ext>
            </a:extLst>
          </p:cNvPr>
          <p:cNvCxnSpPr>
            <a:cxnSpLocks/>
          </p:cNvCxnSpPr>
          <p:nvPr/>
        </p:nvCxnSpPr>
        <p:spPr>
          <a:xfrm flipV="1">
            <a:off x="5023751" y="3047798"/>
            <a:ext cx="488797" cy="3155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29248B6-D802-F940-BF9E-C3AA8043812F}"/>
              </a:ext>
            </a:extLst>
          </p:cNvPr>
          <p:cNvCxnSpPr>
            <a:cxnSpLocks/>
          </p:cNvCxnSpPr>
          <p:nvPr/>
        </p:nvCxnSpPr>
        <p:spPr>
          <a:xfrm flipV="1">
            <a:off x="5528563" y="2713432"/>
            <a:ext cx="547833" cy="3621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82CB6A-E84E-D45A-C10F-EB83489E1C7E}"/>
              </a:ext>
            </a:extLst>
          </p:cNvPr>
          <p:cNvCxnSpPr>
            <a:cxnSpLocks/>
          </p:cNvCxnSpPr>
          <p:nvPr/>
        </p:nvCxnSpPr>
        <p:spPr>
          <a:xfrm flipV="1">
            <a:off x="5755802" y="2980986"/>
            <a:ext cx="634811" cy="4205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680E9E1-1384-90FC-896C-A2225B5CAF09}"/>
              </a:ext>
            </a:extLst>
          </p:cNvPr>
          <p:cNvCxnSpPr>
            <a:cxnSpLocks/>
          </p:cNvCxnSpPr>
          <p:nvPr/>
        </p:nvCxnSpPr>
        <p:spPr>
          <a:xfrm flipV="1">
            <a:off x="5785096" y="2851698"/>
            <a:ext cx="952615" cy="5960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BD7CC24-D4B0-517E-A963-15F1B1545D54}"/>
              </a:ext>
            </a:extLst>
          </p:cNvPr>
          <p:cNvCxnSpPr>
            <a:cxnSpLocks/>
          </p:cNvCxnSpPr>
          <p:nvPr/>
        </p:nvCxnSpPr>
        <p:spPr>
          <a:xfrm flipV="1">
            <a:off x="5898129" y="2979314"/>
            <a:ext cx="1016874" cy="6254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8509DEF-7900-5B50-B273-E7901320EDB4}"/>
              </a:ext>
            </a:extLst>
          </p:cNvPr>
          <p:cNvCxnSpPr>
            <a:cxnSpLocks/>
          </p:cNvCxnSpPr>
          <p:nvPr/>
        </p:nvCxnSpPr>
        <p:spPr>
          <a:xfrm flipV="1">
            <a:off x="5020633" y="3423071"/>
            <a:ext cx="717996" cy="4532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D232290-E77A-1408-F1DB-B334D8DA74D7}"/>
              </a:ext>
            </a:extLst>
          </p:cNvPr>
          <p:cNvCxnSpPr>
            <a:cxnSpLocks/>
          </p:cNvCxnSpPr>
          <p:nvPr/>
        </p:nvCxnSpPr>
        <p:spPr>
          <a:xfrm flipV="1">
            <a:off x="5481439" y="2449352"/>
            <a:ext cx="836363" cy="5198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37631F4-4974-6D07-5251-ECDBEC9F96EA}"/>
              </a:ext>
            </a:extLst>
          </p:cNvPr>
          <p:cNvCxnSpPr>
            <a:cxnSpLocks/>
          </p:cNvCxnSpPr>
          <p:nvPr/>
        </p:nvCxnSpPr>
        <p:spPr>
          <a:xfrm flipV="1">
            <a:off x="5907302" y="2484414"/>
            <a:ext cx="1890068" cy="1203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01A1F10-BEC3-945B-7F2E-AFB3092B5DBF}"/>
              </a:ext>
            </a:extLst>
          </p:cNvPr>
          <p:cNvCxnSpPr>
            <a:cxnSpLocks/>
          </p:cNvCxnSpPr>
          <p:nvPr/>
        </p:nvCxnSpPr>
        <p:spPr>
          <a:xfrm flipV="1">
            <a:off x="6056232" y="3149651"/>
            <a:ext cx="1141710" cy="7180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24DD754-3597-C109-E3CC-914B6687D163}"/>
              </a:ext>
            </a:extLst>
          </p:cNvPr>
          <p:cNvCxnSpPr>
            <a:cxnSpLocks/>
          </p:cNvCxnSpPr>
          <p:nvPr/>
        </p:nvCxnSpPr>
        <p:spPr>
          <a:xfrm flipV="1">
            <a:off x="4646587" y="3632135"/>
            <a:ext cx="1222362" cy="757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81E6870-7E14-4E25-8BE3-752B29372B1B}"/>
              </a:ext>
            </a:extLst>
          </p:cNvPr>
          <p:cNvCxnSpPr>
            <a:cxnSpLocks/>
          </p:cNvCxnSpPr>
          <p:nvPr/>
        </p:nvCxnSpPr>
        <p:spPr>
          <a:xfrm flipV="1">
            <a:off x="4322331" y="3003437"/>
            <a:ext cx="1146002" cy="7402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25CB719-2C17-6B64-3F94-4AD8F2A18423}"/>
              </a:ext>
            </a:extLst>
          </p:cNvPr>
          <p:cNvCxnSpPr>
            <a:cxnSpLocks/>
          </p:cNvCxnSpPr>
          <p:nvPr/>
        </p:nvCxnSpPr>
        <p:spPr>
          <a:xfrm flipV="1">
            <a:off x="5458123" y="3315498"/>
            <a:ext cx="211649" cy="1445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49A0275-6E38-7C9E-F549-3B2664D47CD2}"/>
              </a:ext>
            </a:extLst>
          </p:cNvPr>
          <p:cNvCxnSpPr>
            <a:cxnSpLocks/>
          </p:cNvCxnSpPr>
          <p:nvPr/>
        </p:nvCxnSpPr>
        <p:spPr>
          <a:xfrm flipV="1">
            <a:off x="5783073" y="2587251"/>
            <a:ext cx="1466372" cy="9109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B58F516-2058-8F61-F4D8-575E542ECE8B}"/>
              </a:ext>
            </a:extLst>
          </p:cNvPr>
          <p:cNvCxnSpPr>
            <a:cxnSpLocks/>
          </p:cNvCxnSpPr>
          <p:nvPr/>
        </p:nvCxnSpPr>
        <p:spPr>
          <a:xfrm flipV="1">
            <a:off x="5989744" y="3497646"/>
            <a:ext cx="447902" cy="30842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B632FC0-B8E8-4791-29B0-057B1FEDFB47}"/>
              </a:ext>
            </a:extLst>
          </p:cNvPr>
          <p:cNvCxnSpPr>
            <a:cxnSpLocks/>
          </p:cNvCxnSpPr>
          <p:nvPr/>
        </p:nvCxnSpPr>
        <p:spPr>
          <a:xfrm flipV="1">
            <a:off x="6011983" y="3312677"/>
            <a:ext cx="730899" cy="5132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C37553D-1650-2EB8-E371-4FD4EE012DF9}"/>
              </a:ext>
            </a:extLst>
          </p:cNvPr>
          <p:cNvCxnSpPr>
            <a:cxnSpLocks/>
          </p:cNvCxnSpPr>
          <p:nvPr/>
        </p:nvCxnSpPr>
        <p:spPr>
          <a:xfrm flipV="1">
            <a:off x="5585126" y="3722967"/>
            <a:ext cx="304234" cy="178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D502C30-2159-470F-95DE-A38C0CD0251F}"/>
              </a:ext>
            </a:extLst>
          </p:cNvPr>
          <p:cNvCxnSpPr>
            <a:cxnSpLocks/>
          </p:cNvCxnSpPr>
          <p:nvPr/>
        </p:nvCxnSpPr>
        <p:spPr>
          <a:xfrm flipV="1">
            <a:off x="5028697" y="3595608"/>
            <a:ext cx="838359" cy="535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A19B1D5-7C9C-7AE0-108B-FFD5D14B808F}"/>
              </a:ext>
            </a:extLst>
          </p:cNvPr>
          <p:cNvCxnSpPr>
            <a:cxnSpLocks/>
          </p:cNvCxnSpPr>
          <p:nvPr/>
        </p:nvCxnSpPr>
        <p:spPr>
          <a:xfrm flipV="1">
            <a:off x="5426714" y="3617331"/>
            <a:ext cx="436144" cy="2733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118DAC1-895D-F5C1-B8E2-8F333E6C031E}"/>
              </a:ext>
            </a:extLst>
          </p:cNvPr>
          <p:cNvCxnSpPr>
            <a:cxnSpLocks/>
          </p:cNvCxnSpPr>
          <p:nvPr/>
        </p:nvCxnSpPr>
        <p:spPr>
          <a:xfrm flipV="1">
            <a:off x="5767870" y="3623873"/>
            <a:ext cx="129935" cy="916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21DE218-DB57-440E-7089-66346F7C41C4}"/>
              </a:ext>
            </a:extLst>
          </p:cNvPr>
          <p:cNvCxnSpPr>
            <a:cxnSpLocks/>
          </p:cNvCxnSpPr>
          <p:nvPr/>
        </p:nvCxnSpPr>
        <p:spPr>
          <a:xfrm flipV="1">
            <a:off x="4149034" y="3357404"/>
            <a:ext cx="1544439" cy="9906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ángulo 46">
            <a:extLst>
              <a:ext uri="{FF2B5EF4-FFF2-40B4-BE49-F238E27FC236}">
                <a16:creationId xmlns:a16="http://schemas.microsoft.com/office/drawing/2014/main" id="{A810C107-655B-E1D1-2864-0C3C0F59B2B2}"/>
              </a:ext>
            </a:extLst>
          </p:cNvPr>
          <p:cNvSpPr/>
          <p:nvPr/>
        </p:nvSpPr>
        <p:spPr>
          <a:xfrm>
            <a:off x="5288095" y="2707921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Triángulo 47">
            <a:extLst>
              <a:ext uri="{FF2B5EF4-FFF2-40B4-BE49-F238E27FC236}">
                <a16:creationId xmlns:a16="http://schemas.microsoft.com/office/drawing/2014/main" id="{1E2F04E5-3491-19A5-8D68-A5D0AE5F1108}"/>
              </a:ext>
            </a:extLst>
          </p:cNvPr>
          <p:cNvSpPr/>
          <p:nvPr/>
        </p:nvSpPr>
        <p:spPr>
          <a:xfrm>
            <a:off x="5425062" y="292275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Triángulo 48">
            <a:extLst>
              <a:ext uri="{FF2B5EF4-FFF2-40B4-BE49-F238E27FC236}">
                <a16:creationId xmlns:a16="http://schemas.microsoft.com/office/drawing/2014/main" id="{B9510D0A-EE0A-36B2-DC95-1F6C918FEA61}"/>
              </a:ext>
            </a:extLst>
          </p:cNvPr>
          <p:cNvSpPr/>
          <p:nvPr/>
        </p:nvSpPr>
        <p:spPr>
          <a:xfrm>
            <a:off x="5444672" y="2942899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Triángulo 49">
            <a:extLst>
              <a:ext uri="{FF2B5EF4-FFF2-40B4-BE49-F238E27FC236}">
                <a16:creationId xmlns:a16="http://schemas.microsoft.com/office/drawing/2014/main" id="{49D2EB0B-1CCB-EE64-3C55-C863608ABE71}"/>
              </a:ext>
            </a:extLst>
          </p:cNvPr>
          <p:cNvSpPr/>
          <p:nvPr/>
        </p:nvSpPr>
        <p:spPr>
          <a:xfrm>
            <a:off x="5422697" y="2927295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riángulo 50">
            <a:extLst>
              <a:ext uri="{FF2B5EF4-FFF2-40B4-BE49-F238E27FC236}">
                <a16:creationId xmlns:a16="http://schemas.microsoft.com/office/drawing/2014/main" id="{08E4ED31-52C4-1E3C-FDE5-D1583EBD809E}"/>
              </a:ext>
            </a:extLst>
          </p:cNvPr>
          <p:cNvSpPr/>
          <p:nvPr/>
        </p:nvSpPr>
        <p:spPr>
          <a:xfrm>
            <a:off x="5470163" y="299878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Triángulo 51">
            <a:extLst>
              <a:ext uri="{FF2B5EF4-FFF2-40B4-BE49-F238E27FC236}">
                <a16:creationId xmlns:a16="http://schemas.microsoft.com/office/drawing/2014/main" id="{0D279D8F-2935-E20C-827C-C29CB7559510}"/>
              </a:ext>
            </a:extLst>
          </p:cNvPr>
          <p:cNvSpPr/>
          <p:nvPr/>
        </p:nvSpPr>
        <p:spPr>
          <a:xfrm>
            <a:off x="5496509" y="3025583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Triángulo 52">
            <a:extLst>
              <a:ext uri="{FF2B5EF4-FFF2-40B4-BE49-F238E27FC236}">
                <a16:creationId xmlns:a16="http://schemas.microsoft.com/office/drawing/2014/main" id="{B0417E64-AEB3-2D19-0282-1799E00D6FE9}"/>
              </a:ext>
            </a:extLst>
          </p:cNvPr>
          <p:cNvSpPr/>
          <p:nvPr/>
        </p:nvSpPr>
        <p:spPr>
          <a:xfrm>
            <a:off x="5608626" y="3194840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Triángulo 53">
            <a:extLst>
              <a:ext uri="{FF2B5EF4-FFF2-40B4-BE49-F238E27FC236}">
                <a16:creationId xmlns:a16="http://schemas.microsoft.com/office/drawing/2014/main" id="{FEBE19B7-DC7C-39B6-840F-862F77822EDA}"/>
              </a:ext>
            </a:extLst>
          </p:cNvPr>
          <p:cNvSpPr/>
          <p:nvPr/>
        </p:nvSpPr>
        <p:spPr>
          <a:xfrm>
            <a:off x="5627116" y="3255381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Triángulo 54">
            <a:extLst>
              <a:ext uri="{FF2B5EF4-FFF2-40B4-BE49-F238E27FC236}">
                <a16:creationId xmlns:a16="http://schemas.microsoft.com/office/drawing/2014/main" id="{D918F34A-E313-753F-D7A9-46DC670E87FB}"/>
              </a:ext>
            </a:extLst>
          </p:cNvPr>
          <p:cNvSpPr/>
          <p:nvPr/>
        </p:nvSpPr>
        <p:spPr>
          <a:xfrm>
            <a:off x="5658933" y="330315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riángulo 55">
            <a:extLst>
              <a:ext uri="{FF2B5EF4-FFF2-40B4-BE49-F238E27FC236}">
                <a16:creationId xmlns:a16="http://schemas.microsoft.com/office/drawing/2014/main" id="{25A5A53B-4EC5-028E-5FE0-0201FF59829D}"/>
              </a:ext>
            </a:extLst>
          </p:cNvPr>
          <p:cNvSpPr/>
          <p:nvPr/>
        </p:nvSpPr>
        <p:spPr>
          <a:xfrm>
            <a:off x="5697275" y="3359435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Triángulo 56">
            <a:extLst>
              <a:ext uri="{FF2B5EF4-FFF2-40B4-BE49-F238E27FC236}">
                <a16:creationId xmlns:a16="http://schemas.microsoft.com/office/drawing/2014/main" id="{BFCD714D-76E8-5AFE-DF73-AE5D4C85936A}"/>
              </a:ext>
            </a:extLst>
          </p:cNvPr>
          <p:cNvSpPr/>
          <p:nvPr/>
        </p:nvSpPr>
        <p:spPr>
          <a:xfrm>
            <a:off x="5709679" y="3370659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Triángulo 57">
            <a:extLst>
              <a:ext uri="{FF2B5EF4-FFF2-40B4-BE49-F238E27FC236}">
                <a16:creationId xmlns:a16="http://schemas.microsoft.com/office/drawing/2014/main" id="{46CD20C6-3640-7F71-97F8-03D941411C20}"/>
              </a:ext>
            </a:extLst>
          </p:cNvPr>
          <p:cNvSpPr/>
          <p:nvPr/>
        </p:nvSpPr>
        <p:spPr>
          <a:xfrm>
            <a:off x="5731489" y="340422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Triángulo 58">
            <a:extLst>
              <a:ext uri="{FF2B5EF4-FFF2-40B4-BE49-F238E27FC236}">
                <a16:creationId xmlns:a16="http://schemas.microsoft.com/office/drawing/2014/main" id="{5F1803EB-19BF-C7F8-EC2D-8002759C76D0}"/>
              </a:ext>
            </a:extLst>
          </p:cNvPr>
          <p:cNvSpPr/>
          <p:nvPr/>
        </p:nvSpPr>
        <p:spPr>
          <a:xfrm>
            <a:off x="5758367" y="345123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Triángulo 59">
            <a:extLst>
              <a:ext uri="{FF2B5EF4-FFF2-40B4-BE49-F238E27FC236}">
                <a16:creationId xmlns:a16="http://schemas.microsoft.com/office/drawing/2014/main" id="{9448C1F9-3A16-9941-E17B-CA43F46C8090}"/>
              </a:ext>
            </a:extLst>
          </p:cNvPr>
          <p:cNvSpPr/>
          <p:nvPr/>
        </p:nvSpPr>
        <p:spPr>
          <a:xfrm>
            <a:off x="5808749" y="3567146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Triángulo 60">
            <a:extLst>
              <a:ext uri="{FF2B5EF4-FFF2-40B4-BE49-F238E27FC236}">
                <a16:creationId xmlns:a16="http://schemas.microsoft.com/office/drawing/2014/main" id="{4CF901C6-94F4-9488-B16D-84ECD599CAA7}"/>
              </a:ext>
            </a:extLst>
          </p:cNvPr>
          <p:cNvSpPr/>
          <p:nvPr/>
        </p:nvSpPr>
        <p:spPr>
          <a:xfrm>
            <a:off x="5805172" y="355134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Triángulo 61">
            <a:extLst>
              <a:ext uri="{FF2B5EF4-FFF2-40B4-BE49-F238E27FC236}">
                <a16:creationId xmlns:a16="http://schemas.microsoft.com/office/drawing/2014/main" id="{3E95189A-363D-9E5D-9F53-8D57BFAF4507}"/>
              </a:ext>
            </a:extLst>
          </p:cNvPr>
          <p:cNvSpPr/>
          <p:nvPr/>
        </p:nvSpPr>
        <p:spPr>
          <a:xfrm>
            <a:off x="5815369" y="3586225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Triángulo 62">
            <a:extLst>
              <a:ext uri="{FF2B5EF4-FFF2-40B4-BE49-F238E27FC236}">
                <a16:creationId xmlns:a16="http://schemas.microsoft.com/office/drawing/2014/main" id="{4FBB85CA-DF90-9766-C0AE-F81E5CA1C6FA}"/>
              </a:ext>
            </a:extLst>
          </p:cNvPr>
          <p:cNvSpPr/>
          <p:nvPr/>
        </p:nvSpPr>
        <p:spPr>
          <a:xfrm>
            <a:off x="5833883" y="358015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Triángulo 63">
            <a:extLst>
              <a:ext uri="{FF2B5EF4-FFF2-40B4-BE49-F238E27FC236}">
                <a16:creationId xmlns:a16="http://schemas.microsoft.com/office/drawing/2014/main" id="{D2EB3E59-B93B-FC55-2959-262786202456}"/>
              </a:ext>
            </a:extLst>
          </p:cNvPr>
          <p:cNvSpPr/>
          <p:nvPr/>
        </p:nvSpPr>
        <p:spPr>
          <a:xfrm>
            <a:off x="5850443" y="3572776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Triángulo 64">
            <a:extLst>
              <a:ext uri="{FF2B5EF4-FFF2-40B4-BE49-F238E27FC236}">
                <a16:creationId xmlns:a16="http://schemas.microsoft.com/office/drawing/2014/main" id="{7746A33C-8B68-1DFC-70C8-3D1C590F2B80}"/>
              </a:ext>
            </a:extLst>
          </p:cNvPr>
          <p:cNvSpPr/>
          <p:nvPr/>
        </p:nvSpPr>
        <p:spPr>
          <a:xfrm>
            <a:off x="5865734" y="363373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Triángulo 65">
            <a:extLst>
              <a:ext uri="{FF2B5EF4-FFF2-40B4-BE49-F238E27FC236}">
                <a16:creationId xmlns:a16="http://schemas.microsoft.com/office/drawing/2014/main" id="{B91CEA13-AF58-7D65-B876-AF14B00DB040}"/>
              </a:ext>
            </a:extLst>
          </p:cNvPr>
          <p:cNvSpPr/>
          <p:nvPr/>
        </p:nvSpPr>
        <p:spPr>
          <a:xfrm>
            <a:off x="5872232" y="366484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Triángulo 66">
            <a:extLst>
              <a:ext uri="{FF2B5EF4-FFF2-40B4-BE49-F238E27FC236}">
                <a16:creationId xmlns:a16="http://schemas.microsoft.com/office/drawing/2014/main" id="{168BBFD4-FD66-085A-805D-285BE271026D}"/>
              </a:ext>
            </a:extLst>
          </p:cNvPr>
          <p:cNvSpPr/>
          <p:nvPr/>
        </p:nvSpPr>
        <p:spPr>
          <a:xfrm>
            <a:off x="5868714" y="363893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Triángulo 67">
            <a:extLst>
              <a:ext uri="{FF2B5EF4-FFF2-40B4-BE49-F238E27FC236}">
                <a16:creationId xmlns:a16="http://schemas.microsoft.com/office/drawing/2014/main" id="{DC87B939-083E-A4E4-7B49-E118EEE55EB0}"/>
              </a:ext>
            </a:extLst>
          </p:cNvPr>
          <p:cNvSpPr/>
          <p:nvPr/>
        </p:nvSpPr>
        <p:spPr>
          <a:xfrm>
            <a:off x="5910705" y="3700914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3208382-93A8-DF54-9F59-461A880F66F9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5958364" y="3491673"/>
            <a:ext cx="342253" cy="2092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riángulo 70">
            <a:extLst>
              <a:ext uri="{FF2B5EF4-FFF2-40B4-BE49-F238E27FC236}">
                <a16:creationId xmlns:a16="http://schemas.microsoft.com/office/drawing/2014/main" id="{97CFA4BF-FC1E-2B07-EB82-BDFD5AAB432C}"/>
              </a:ext>
            </a:extLst>
          </p:cNvPr>
          <p:cNvSpPr/>
          <p:nvPr/>
        </p:nvSpPr>
        <p:spPr>
          <a:xfrm>
            <a:off x="5959329" y="375482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Triángulo 71">
            <a:extLst>
              <a:ext uri="{FF2B5EF4-FFF2-40B4-BE49-F238E27FC236}">
                <a16:creationId xmlns:a16="http://schemas.microsoft.com/office/drawing/2014/main" id="{1D2144D8-FB62-3D0A-BB21-AE2D9D59DCDE}"/>
              </a:ext>
            </a:extLst>
          </p:cNvPr>
          <p:cNvSpPr/>
          <p:nvPr/>
        </p:nvSpPr>
        <p:spPr>
          <a:xfrm>
            <a:off x="5977809" y="379359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Triángulo 72">
            <a:extLst>
              <a:ext uri="{FF2B5EF4-FFF2-40B4-BE49-F238E27FC236}">
                <a16:creationId xmlns:a16="http://schemas.microsoft.com/office/drawing/2014/main" id="{7A1D6F56-4A7C-A630-B880-AE666EDEA093}"/>
              </a:ext>
            </a:extLst>
          </p:cNvPr>
          <p:cNvSpPr/>
          <p:nvPr/>
        </p:nvSpPr>
        <p:spPr>
          <a:xfrm>
            <a:off x="6013177" y="383709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Triángulo 73">
            <a:extLst>
              <a:ext uri="{FF2B5EF4-FFF2-40B4-BE49-F238E27FC236}">
                <a16:creationId xmlns:a16="http://schemas.microsoft.com/office/drawing/2014/main" id="{ACD3D0C3-671D-A810-2D14-415C189A68AA}"/>
              </a:ext>
            </a:extLst>
          </p:cNvPr>
          <p:cNvSpPr/>
          <p:nvPr/>
        </p:nvSpPr>
        <p:spPr>
          <a:xfrm>
            <a:off x="6067591" y="3945264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Triángulo 74">
            <a:extLst>
              <a:ext uri="{FF2B5EF4-FFF2-40B4-BE49-F238E27FC236}">
                <a16:creationId xmlns:a16="http://schemas.microsoft.com/office/drawing/2014/main" id="{65238ED5-71CD-38A3-80F6-62CFA4936408}"/>
              </a:ext>
            </a:extLst>
          </p:cNvPr>
          <p:cNvSpPr/>
          <p:nvPr/>
        </p:nvSpPr>
        <p:spPr>
          <a:xfrm>
            <a:off x="1070679" y="422488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9B2AEB-F972-E16D-4A72-AAF4E676FF00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11521D-8FA4-9956-76B4-7CEE72BF66BC}"/>
              </a:ext>
            </a:extLst>
          </p:cNvPr>
          <p:cNvSpPr txBox="1"/>
          <p:nvPr/>
        </p:nvSpPr>
        <p:spPr>
          <a:xfrm>
            <a:off x="8766637" y="2263529"/>
            <a:ext cx="2673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The first principal component direction of the data is that along which the observations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vary the most.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9" name="Cruz 8">
            <a:extLst>
              <a:ext uri="{FF2B5EF4-FFF2-40B4-BE49-F238E27FC236}">
                <a16:creationId xmlns:a16="http://schemas.microsoft.com/office/drawing/2014/main" id="{2B617D23-BB7D-85C4-A48F-562150F96B69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61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638B7BC9-F9B7-E8A8-CBC5-934334859409}"/>
              </a:ext>
            </a:extLst>
          </p:cNvPr>
          <p:cNvGrpSpPr/>
          <p:nvPr/>
        </p:nvGrpSpPr>
        <p:grpSpPr>
          <a:xfrm>
            <a:off x="296441" y="2691936"/>
            <a:ext cx="2861000" cy="2393444"/>
            <a:chOff x="8579223" y="1901410"/>
            <a:chExt cx="2861000" cy="2393444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0E6D8356-356A-3F4F-1750-D91DC0510C7D}"/>
                </a:ext>
              </a:extLst>
            </p:cNvPr>
            <p:cNvSpPr txBox="1"/>
            <p:nvPr/>
          </p:nvSpPr>
          <p:spPr>
            <a:xfrm>
              <a:off x="8579223" y="2263529"/>
              <a:ext cx="2861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400" dirty="0">
                  <a:latin typeface="Helvetica" pitchFamily="2" charset="0"/>
                </a:rPr>
                <a:t>- The direction must be perpendicular, or </a:t>
              </a:r>
              <a:r>
                <a:rPr lang="es-MX" sz="1400" b="1" dirty="0">
                  <a:solidFill>
                    <a:schemeClr val="accent4">
                      <a:lumMod val="75000"/>
                    </a:schemeClr>
                  </a:solidFill>
                  <a:latin typeface="Helvetica" pitchFamily="2" charset="0"/>
                </a:rPr>
                <a:t>orthogonal</a:t>
              </a:r>
              <a:r>
                <a:rPr lang="es-MX" sz="1400" dirty="0">
                  <a:latin typeface="Helvetica" pitchFamily="2" charset="0"/>
                </a:rPr>
                <a:t>, to the PC1 direction.</a:t>
              </a:r>
            </a:p>
            <a:p>
              <a:pPr algn="r"/>
              <a:r>
                <a:rPr lang="es-MX" sz="1400" dirty="0">
                  <a:latin typeface="Helvetica" pitchFamily="2" charset="0"/>
                </a:rPr>
                <a:t>- D</a:t>
              </a:r>
              <a:r>
                <a:rPr lang="es-MX" sz="1400" dirty="0">
                  <a:effectLst/>
                  <a:latin typeface="Helvetica" pitchFamily="2" charset="0"/>
                </a:rPr>
                <a:t>istances are represented using the black dashed line segments.</a:t>
              </a:r>
            </a:p>
            <a:p>
              <a:pPr marL="285750" indent="-285750" algn="r">
                <a:buFontTx/>
                <a:buChar char="-"/>
              </a:pPr>
              <a:r>
                <a:rPr lang="es-MX" sz="1400" dirty="0">
                  <a:effectLst/>
                  <a:latin typeface="Helvetica" pitchFamily="2" charset="0"/>
                </a:rPr>
                <a:t>Principal Component 2 Scores</a:t>
              </a:r>
            </a:p>
            <a:p>
              <a:pPr algn="r"/>
              <a:r>
                <a:rPr lang="es-MX" sz="1400" dirty="0">
                  <a:latin typeface="Helvetica" pitchFamily="2" charset="0"/>
                </a:rPr>
                <a:t>- PC2 variation </a:t>
              </a:r>
              <a:endParaRPr lang="es-MX" sz="1400" dirty="0">
                <a:effectLst/>
                <a:latin typeface="Helvetica" pitchFamily="2" charset="0"/>
              </a:endParaRPr>
            </a:p>
            <a:p>
              <a:pPr algn="r"/>
              <a:endParaRPr lang="es-MX" sz="1400" dirty="0">
                <a:effectLst/>
                <a:latin typeface="Helvetica" pitchFamily="2" charset="0"/>
              </a:endParaRP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9B903573-466B-6785-0C2A-58683A765D3F}"/>
                </a:ext>
              </a:extLst>
            </p:cNvPr>
            <p:cNvSpPr txBox="1"/>
            <p:nvPr/>
          </p:nvSpPr>
          <p:spPr>
            <a:xfrm>
              <a:off x="8579223" y="1901410"/>
              <a:ext cx="2604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rgbClr val="FF2F92"/>
                  </a:solidFill>
                </a:rPr>
                <a:t>Principal Component 2</a:t>
              </a:r>
            </a:p>
          </p:txBody>
        </p:sp>
      </p:grp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EF515BC7-4B39-295B-090D-1C50BF2DFA47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46E0A04D-2B28-461E-FF11-7E3201C14842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103" name="Grupo 102">
                <a:extLst>
                  <a:ext uri="{FF2B5EF4-FFF2-40B4-BE49-F238E27FC236}">
                    <a16:creationId xmlns:a16="http://schemas.microsoft.com/office/drawing/2014/main" id="{BE588AAA-6A8D-0A79-A616-A9EB49A5D8DD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130" name="Imagen 129">
                  <a:extLst>
                    <a:ext uri="{FF2B5EF4-FFF2-40B4-BE49-F238E27FC236}">
                      <a16:creationId xmlns:a16="http://schemas.microsoft.com/office/drawing/2014/main" id="{A27CF655-AF59-D0AF-E3DC-A01C3F10B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2239E920-39E4-9186-A393-874CDA64B4C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3E87E2C9-E9EA-68D5-C28D-013B3EA9A577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99BCDFDA-3671-924B-855A-D9D2AD97F144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B2D6219B-89EA-49E5-A7B6-D25038ACFBD6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09C935-BD15-78BB-90E0-07F5095DC736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E89EDF89-8A30-4629-C397-22F334E9DDCC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C7198B3E-96B8-4AF7-47B7-8A476DD753DF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B4491DBA-E498-0759-1E27-3D9E2F24CC8F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982EA02-DF74-99A7-E036-5979E2AF6363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7EC885F1-0DD1-335C-3222-965183841110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208B0E13-E373-7393-F2F7-BA9023C57AAB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824B53F6-BBAC-65C6-DEA7-392D5A6779A0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054F09D0-F6F7-EA43-C4F0-BC527F332D2E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EFACD189-9A7D-3495-0855-92B7F938A4F1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C37AB922-B6BE-D34B-43EF-437653EAA991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EC3A6FBD-6FBC-202D-EF1E-7B1661180595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832A42C7-36C0-FCD2-7F91-6A0B9E254B97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4EAB2C3-555A-AEA3-B491-CA1715940291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028DA51-0262-46DF-0E9F-207FDC97A87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3408103D-5267-BD8E-0C75-949A9FE8F609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70B5536F-A1CA-69E8-2824-866EF74ABBB1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4C651BD1-A23C-3680-6118-D5AF315058C2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634F2242-3A7F-2442-A949-E441AA80A1AE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E7D0F7CB-C07E-D76D-22A4-96AADCFAAD58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35880116-3092-6B5C-8702-34098E171109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9662A7F-0CDE-AA2F-3B11-094DAA3B459E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04321C41-EA36-D209-3296-2E3688E31B1A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4E28F919-4637-00BB-B3DE-89B8A6D6D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7989972-047F-AEB8-06B3-390D77051BC5}"/>
              </a:ext>
            </a:extLst>
          </p:cNvPr>
          <p:cNvCxnSpPr>
            <a:cxnSpLocks/>
          </p:cNvCxnSpPr>
          <p:nvPr/>
        </p:nvCxnSpPr>
        <p:spPr>
          <a:xfrm>
            <a:off x="5107535" y="2411814"/>
            <a:ext cx="1418910" cy="2258611"/>
          </a:xfrm>
          <a:prstGeom prst="line">
            <a:avLst/>
          </a:prstGeom>
          <a:ln w="3810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2A4D08EC-6A6D-B27C-3F2E-9C1319005649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4E0985CE-4261-4AEB-C9CD-869F3B4B4586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79F3BC7-0870-F026-7BBF-73484D4875DA}"/>
              </a:ext>
            </a:extLst>
          </p:cNvPr>
          <p:cNvSpPr txBox="1"/>
          <p:nvPr/>
        </p:nvSpPr>
        <p:spPr>
          <a:xfrm>
            <a:off x="48672" y="1719931"/>
            <a:ext cx="3122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Condition: </a:t>
            </a:r>
            <a:r>
              <a:rPr lang="es-MX" sz="1400" i="1" dirty="0">
                <a:effectLst/>
                <a:latin typeface="Helvetica" pitchFamily="2" charset="0"/>
              </a:rPr>
              <a:t>The second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principal component PC2 is a linear combination of the variables (Vax y Vaz) that is uncorrelated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with Z1</a:t>
            </a:r>
            <a:endParaRPr lang="es-MX" sz="1400" dirty="0">
              <a:effectLst/>
              <a:latin typeface="Helvetica" pitchFamily="2" charset="0"/>
            </a:endParaRPr>
          </a:p>
          <a:p>
            <a:endParaRPr lang="es-MX" dirty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FA603F6-14B1-6ADB-CE6E-43B2E45B5185}"/>
              </a:ext>
            </a:extLst>
          </p:cNvPr>
          <p:cNvCxnSpPr>
            <a:cxnSpLocks/>
          </p:cNvCxnSpPr>
          <p:nvPr/>
        </p:nvCxnSpPr>
        <p:spPr>
          <a:xfrm flipV="1">
            <a:off x="5200308" y="2755657"/>
            <a:ext cx="129935" cy="916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C2BA3D-FF1E-95C5-D386-E33AE7FF01A7}"/>
              </a:ext>
            </a:extLst>
          </p:cNvPr>
          <p:cNvCxnSpPr>
            <a:cxnSpLocks/>
          </p:cNvCxnSpPr>
          <p:nvPr/>
        </p:nvCxnSpPr>
        <p:spPr>
          <a:xfrm flipV="1">
            <a:off x="5023751" y="3047798"/>
            <a:ext cx="488797" cy="3155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29248B6-D802-F940-BF9E-C3AA8043812F}"/>
              </a:ext>
            </a:extLst>
          </p:cNvPr>
          <p:cNvCxnSpPr>
            <a:cxnSpLocks/>
          </p:cNvCxnSpPr>
          <p:nvPr/>
        </p:nvCxnSpPr>
        <p:spPr>
          <a:xfrm flipV="1">
            <a:off x="5528563" y="2713432"/>
            <a:ext cx="547833" cy="3621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82CB6A-E84E-D45A-C10F-EB83489E1C7E}"/>
              </a:ext>
            </a:extLst>
          </p:cNvPr>
          <p:cNvCxnSpPr>
            <a:cxnSpLocks/>
          </p:cNvCxnSpPr>
          <p:nvPr/>
        </p:nvCxnSpPr>
        <p:spPr>
          <a:xfrm flipV="1">
            <a:off x="5755802" y="2980986"/>
            <a:ext cx="634811" cy="4205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680E9E1-1384-90FC-896C-A2225B5CAF09}"/>
              </a:ext>
            </a:extLst>
          </p:cNvPr>
          <p:cNvCxnSpPr>
            <a:cxnSpLocks/>
          </p:cNvCxnSpPr>
          <p:nvPr/>
        </p:nvCxnSpPr>
        <p:spPr>
          <a:xfrm flipV="1">
            <a:off x="5785096" y="2851698"/>
            <a:ext cx="952615" cy="5960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BD7CC24-D4B0-517E-A963-15F1B1545D54}"/>
              </a:ext>
            </a:extLst>
          </p:cNvPr>
          <p:cNvCxnSpPr>
            <a:cxnSpLocks/>
          </p:cNvCxnSpPr>
          <p:nvPr/>
        </p:nvCxnSpPr>
        <p:spPr>
          <a:xfrm flipV="1">
            <a:off x="5898129" y="2979314"/>
            <a:ext cx="1016874" cy="6254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8509DEF-7900-5B50-B273-E7901320EDB4}"/>
              </a:ext>
            </a:extLst>
          </p:cNvPr>
          <p:cNvCxnSpPr>
            <a:cxnSpLocks/>
          </p:cNvCxnSpPr>
          <p:nvPr/>
        </p:nvCxnSpPr>
        <p:spPr>
          <a:xfrm flipV="1">
            <a:off x="5020633" y="3423071"/>
            <a:ext cx="717996" cy="4532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D232290-E77A-1408-F1DB-B334D8DA74D7}"/>
              </a:ext>
            </a:extLst>
          </p:cNvPr>
          <p:cNvCxnSpPr>
            <a:cxnSpLocks/>
          </p:cNvCxnSpPr>
          <p:nvPr/>
        </p:nvCxnSpPr>
        <p:spPr>
          <a:xfrm flipV="1">
            <a:off x="5481439" y="2449352"/>
            <a:ext cx="836363" cy="5198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37631F4-4974-6D07-5251-ECDBEC9F96EA}"/>
              </a:ext>
            </a:extLst>
          </p:cNvPr>
          <p:cNvCxnSpPr>
            <a:cxnSpLocks/>
          </p:cNvCxnSpPr>
          <p:nvPr/>
        </p:nvCxnSpPr>
        <p:spPr>
          <a:xfrm flipV="1">
            <a:off x="5907302" y="2484414"/>
            <a:ext cx="1890068" cy="1203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01A1F10-BEC3-945B-7F2E-AFB3092B5DBF}"/>
              </a:ext>
            </a:extLst>
          </p:cNvPr>
          <p:cNvCxnSpPr>
            <a:cxnSpLocks/>
          </p:cNvCxnSpPr>
          <p:nvPr/>
        </p:nvCxnSpPr>
        <p:spPr>
          <a:xfrm flipV="1">
            <a:off x="6056232" y="3149651"/>
            <a:ext cx="1141710" cy="7180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24DD754-3597-C109-E3CC-914B6687D163}"/>
              </a:ext>
            </a:extLst>
          </p:cNvPr>
          <p:cNvCxnSpPr>
            <a:cxnSpLocks/>
          </p:cNvCxnSpPr>
          <p:nvPr/>
        </p:nvCxnSpPr>
        <p:spPr>
          <a:xfrm flipV="1">
            <a:off x="4646587" y="3632135"/>
            <a:ext cx="1222362" cy="757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81E6870-7E14-4E25-8BE3-752B29372B1B}"/>
              </a:ext>
            </a:extLst>
          </p:cNvPr>
          <p:cNvCxnSpPr>
            <a:cxnSpLocks/>
          </p:cNvCxnSpPr>
          <p:nvPr/>
        </p:nvCxnSpPr>
        <p:spPr>
          <a:xfrm flipV="1">
            <a:off x="4322331" y="3003437"/>
            <a:ext cx="1146002" cy="7402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25CB719-2C17-6B64-3F94-4AD8F2A18423}"/>
              </a:ext>
            </a:extLst>
          </p:cNvPr>
          <p:cNvCxnSpPr>
            <a:cxnSpLocks/>
          </p:cNvCxnSpPr>
          <p:nvPr/>
        </p:nvCxnSpPr>
        <p:spPr>
          <a:xfrm flipV="1">
            <a:off x="5458123" y="3315498"/>
            <a:ext cx="211649" cy="1445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49A0275-6E38-7C9E-F549-3B2664D47CD2}"/>
              </a:ext>
            </a:extLst>
          </p:cNvPr>
          <p:cNvCxnSpPr>
            <a:cxnSpLocks/>
          </p:cNvCxnSpPr>
          <p:nvPr/>
        </p:nvCxnSpPr>
        <p:spPr>
          <a:xfrm flipV="1">
            <a:off x="5783073" y="2587251"/>
            <a:ext cx="1466372" cy="9109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B58F516-2058-8F61-F4D8-575E542ECE8B}"/>
              </a:ext>
            </a:extLst>
          </p:cNvPr>
          <p:cNvCxnSpPr>
            <a:cxnSpLocks/>
          </p:cNvCxnSpPr>
          <p:nvPr/>
        </p:nvCxnSpPr>
        <p:spPr>
          <a:xfrm flipV="1">
            <a:off x="5989744" y="3497646"/>
            <a:ext cx="447902" cy="30842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B632FC0-B8E8-4791-29B0-057B1FEDFB47}"/>
              </a:ext>
            </a:extLst>
          </p:cNvPr>
          <p:cNvCxnSpPr>
            <a:cxnSpLocks/>
          </p:cNvCxnSpPr>
          <p:nvPr/>
        </p:nvCxnSpPr>
        <p:spPr>
          <a:xfrm flipV="1">
            <a:off x="6011983" y="3312677"/>
            <a:ext cx="730899" cy="5132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C37553D-1650-2EB8-E371-4FD4EE012DF9}"/>
              </a:ext>
            </a:extLst>
          </p:cNvPr>
          <p:cNvCxnSpPr>
            <a:cxnSpLocks/>
          </p:cNvCxnSpPr>
          <p:nvPr/>
        </p:nvCxnSpPr>
        <p:spPr>
          <a:xfrm flipV="1">
            <a:off x="5585126" y="3722967"/>
            <a:ext cx="304234" cy="178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D502C30-2159-470F-95DE-A38C0CD0251F}"/>
              </a:ext>
            </a:extLst>
          </p:cNvPr>
          <p:cNvCxnSpPr>
            <a:cxnSpLocks/>
          </p:cNvCxnSpPr>
          <p:nvPr/>
        </p:nvCxnSpPr>
        <p:spPr>
          <a:xfrm flipV="1">
            <a:off x="5028697" y="3595608"/>
            <a:ext cx="838359" cy="535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A19B1D5-7C9C-7AE0-108B-FFD5D14B808F}"/>
              </a:ext>
            </a:extLst>
          </p:cNvPr>
          <p:cNvCxnSpPr>
            <a:cxnSpLocks/>
          </p:cNvCxnSpPr>
          <p:nvPr/>
        </p:nvCxnSpPr>
        <p:spPr>
          <a:xfrm flipV="1">
            <a:off x="5426714" y="3617331"/>
            <a:ext cx="436144" cy="2733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118DAC1-895D-F5C1-B8E2-8F333E6C031E}"/>
              </a:ext>
            </a:extLst>
          </p:cNvPr>
          <p:cNvCxnSpPr>
            <a:cxnSpLocks/>
          </p:cNvCxnSpPr>
          <p:nvPr/>
        </p:nvCxnSpPr>
        <p:spPr>
          <a:xfrm flipV="1">
            <a:off x="5767870" y="3623873"/>
            <a:ext cx="129935" cy="916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21DE218-DB57-440E-7089-66346F7C41C4}"/>
              </a:ext>
            </a:extLst>
          </p:cNvPr>
          <p:cNvCxnSpPr>
            <a:cxnSpLocks/>
          </p:cNvCxnSpPr>
          <p:nvPr/>
        </p:nvCxnSpPr>
        <p:spPr>
          <a:xfrm flipV="1">
            <a:off x="4149034" y="3357404"/>
            <a:ext cx="1544439" cy="9906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ángulo 46">
            <a:extLst>
              <a:ext uri="{FF2B5EF4-FFF2-40B4-BE49-F238E27FC236}">
                <a16:creationId xmlns:a16="http://schemas.microsoft.com/office/drawing/2014/main" id="{A810C107-655B-E1D1-2864-0C3C0F59B2B2}"/>
              </a:ext>
            </a:extLst>
          </p:cNvPr>
          <p:cNvSpPr/>
          <p:nvPr/>
        </p:nvSpPr>
        <p:spPr>
          <a:xfrm>
            <a:off x="5288095" y="2707921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Triángulo 47">
            <a:extLst>
              <a:ext uri="{FF2B5EF4-FFF2-40B4-BE49-F238E27FC236}">
                <a16:creationId xmlns:a16="http://schemas.microsoft.com/office/drawing/2014/main" id="{1E2F04E5-3491-19A5-8D68-A5D0AE5F1108}"/>
              </a:ext>
            </a:extLst>
          </p:cNvPr>
          <p:cNvSpPr/>
          <p:nvPr/>
        </p:nvSpPr>
        <p:spPr>
          <a:xfrm>
            <a:off x="5425062" y="292275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Triángulo 48">
            <a:extLst>
              <a:ext uri="{FF2B5EF4-FFF2-40B4-BE49-F238E27FC236}">
                <a16:creationId xmlns:a16="http://schemas.microsoft.com/office/drawing/2014/main" id="{B9510D0A-EE0A-36B2-DC95-1F6C918FEA61}"/>
              </a:ext>
            </a:extLst>
          </p:cNvPr>
          <p:cNvSpPr/>
          <p:nvPr/>
        </p:nvSpPr>
        <p:spPr>
          <a:xfrm>
            <a:off x="5444672" y="2942899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Triángulo 49">
            <a:extLst>
              <a:ext uri="{FF2B5EF4-FFF2-40B4-BE49-F238E27FC236}">
                <a16:creationId xmlns:a16="http://schemas.microsoft.com/office/drawing/2014/main" id="{49D2EB0B-1CCB-EE64-3C55-C863608ABE71}"/>
              </a:ext>
            </a:extLst>
          </p:cNvPr>
          <p:cNvSpPr/>
          <p:nvPr/>
        </p:nvSpPr>
        <p:spPr>
          <a:xfrm>
            <a:off x="5422697" y="2927295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riángulo 50">
            <a:extLst>
              <a:ext uri="{FF2B5EF4-FFF2-40B4-BE49-F238E27FC236}">
                <a16:creationId xmlns:a16="http://schemas.microsoft.com/office/drawing/2014/main" id="{08E4ED31-52C4-1E3C-FDE5-D1583EBD809E}"/>
              </a:ext>
            </a:extLst>
          </p:cNvPr>
          <p:cNvSpPr/>
          <p:nvPr/>
        </p:nvSpPr>
        <p:spPr>
          <a:xfrm>
            <a:off x="5470163" y="299878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Triángulo 51">
            <a:extLst>
              <a:ext uri="{FF2B5EF4-FFF2-40B4-BE49-F238E27FC236}">
                <a16:creationId xmlns:a16="http://schemas.microsoft.com/office/drawing/2014/main" id="{0D279D8F-2935-E20C-827C-C29CB7559510}"/>
              </a:ext>
            </a:extLst>
          </p:cNvPr>
          <p:cNvSpPr/>
          <p:nvPr/>
        </p:nvSpPr>
        <p:spPr>
          <a:xfrm>
            <a:off x="5496509" y="3025583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Triángulo 52">
            <a:extLst>
              <a:ext uri="{FF2B5EF4-FFF2-40B4-BE49-F238E27FC236}">
                <a16:creationId xmlns:a16="http://schemas.microsoft.com/office/drawing/2014/main" id="{B0417E64-AEB3-2D19-0282-1799E00D6FE9}"/>
              </a:ext>
            </a:extLst>
          </p:cNvPr>
          <p:cNvSpPr/>
          <p:nvPr/>
        </p:nvSpPr>
        <p:spPr>
          <a:xfrm>
            <a:off x="5608626" y="3194840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Triángulo 53">
            <a:extLst>
              <a:ext uri="{FF2B5EF4-FFF2-40B4-BE49-F238E27FC236}">
                <a16:creationId xmlns:a16="http://schemas.microsoft.com/office/drawing/2014/main" id="{FEBE19B7-DC7C-39B6-840F-862F77822EDA}"/>
              </a:ext>
            </a:extLst>
          </p:cNvPr>
          <p:cNvSpPr/>
          <p:nvPr/>
        </p:nvSpPr>
        <p:spPr>
          <a:xfrm>
            <a:off x="5627116" y="3255381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Triángulo 54">
            <a:extLst>
              <a:ext uri="{FF2B5EF4-FFF2-40B4-BE49-F238E27FC236}">
                <a16:creationId xmlns:a16="http://schemas.microsoft.com/office/drawing/2014/main" id="{D918F34A-E313-753F-D7A9-46DC670E87FB}"/>
              </a:ext>
            </a:extLst>
          </p:cNvPr>
          <p:cNvSpPr/>
          <p:nvPr/>
        </p:nvSpPr>
        <p:spPr>
          <a:xfrm>
            <a:off x="5658933" y="330315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riángulo 55">
            <a:extLst>
              <a:ext uri="{FF2B5EF4-FFF2-40B4-BE49-F238E27FC236}">
                <a16:creationId xmlns:a16="http://schemas.microsoft.com/office/drawing/2014/main" id="{25A5A53B-4EC5-028E-5FE0-0201FF59829D}"/>
              </a:ext>
            </a:extLst>
          </p:cNvPr>
          <p:cNvSpPr/>
          <p:nvPr/>
        </p:nvSpPr>
        <p:spPr>
          <a:xfrm>
            <a:off x="5697275" y="3359435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Triángulo 56">
            <a:extLst>
              <a:ext uri="{FF2B5EF4-FFF2-40B4-BE49-F238E27FC236}">
                <a16:creationId xmlns:a16="http://schemas.microsoft.com/office/drawing/2014/main" id="{BFCD714D-76E8-5AFE-DF73-AE5D4C85936A}"/>
              </a:ext>
            </a:extLst>
          </p:cNvPr>
          <p:cNvSpPr/>
          <p:nvPr/>
        </p:nvSpPr>
        <p:spPr>
          <a:xfrm>
            <a:off x="5709679" y="3370659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Triángulo 57">
            <a:extLst>
              <a:ext uri="{FF2B5EF4-FFF2-40B4-BE49-F238E27FC236}">
                <a16:creationId xmlns:a16="http://schemas.microsoft.com/office/drawing/2014/main" id="{46CD20C6-3640-7F71-97F8-03D941411C20}"/>
              </a:ext>
            </a:extLst>
          </p:cNvPr>
          <p:cNvSpPr/>
          <p:nvPr/>
        </p:nvSpPr>
        <p:spPr>
          <a:xfrm>
            <a:off x="5731489" y="340422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Triángulo 58">
            <a:extLst>
              <a:ext uri="{FF2B5EF4-FFF2-40B4-BE49-F238E27FC236}">
                <a16:creationId xmlns:a16="http://schemas.microsoft.com/office/drawing/2014/main" id="{5F1803EB-19BF-C7F8-EC2D-8002759C76D0}"/>
              </a:ext>
            </a:extLst>
          </p:cNvPr>
          <p:cNvSpPr/>
          <p:nvPr/>
        </p:nvSpPr>
        <p:spPr>
          <a:xfrm>
            <a:off x="5758367" y="345123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Triángulo 59">
            <a:extLst>
              <a:ext uri="{FF2B5EF4-FFF2-40B4-BE49-F238E27FC236}">
                <a16:creationId xmlns:a16="http://schemas.microsoft.com/office/drawing/2014/main" id="{9448C1F9-3A16-9941-E17B-CA43F46C8090}"/>
              </a:ext>
            </a:extLst>
          </p:cNvPr>
          <p:cNvSpPr/>
          <p:nvPr/>
        </p:nvSpPr>
        <p:spPr>
          <a:xfrm>
            <a:off x="5808749" y="3567146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Triángulo 60">
            <a:extLst>
              <a:ext uri="{FF2B5EF4-FFF2-40B4-BE49-F238E27FC236}">
                <a16:creationId xmlns:a16="http://schemas.microsoft.com/office/drawing/2014/main" id="{4CF901C6-94F4-9488-B16D-84ECD599CAA7}"/>
              </a:ext>
            </a:extLst>
          </p:cNvPr>
          <p:cNvSpPr/>
          <p:nvPr/>
        </p:nvSpPr>
        <p:spPr>
          <a:xfrm>
            <a:off x="5805172" y="355134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Triángulo 61">
            <a:extLst>
              <a:ext uri="{FF2B5EF4-FFF2-40B4-BE49-F238E27FC236}">
                <a16:creationId xmlns:a16="http://schemas.microsoft.com/office/drawing/2014/main" id="{3E95189A-363D-9E5D-9F53-8D57BFAF4507}"/>
              </a:ext>
            </a:extLst>
          </p:cNvPr>
          <p:cNvSpPr/>
          <p:nvPr/>
        </p:nvSpPr>
        <p:spPr>
          <a:xfrm>
            <a:off x="5815369" y="3586225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Triángulo 62">
            <a:extLst>
              <a:ext uri="{FF2B5EF4-FFF2-40B4-BE49-F238E27FC236}">
                <a16:creationId xmlns:a16="http://schemas.microsoft.com/office/drawing/2014/main" id="{4FBB85CA-DF90-9766-C0AE-F81E5CA1C6FA}"/>
              </a:ext>
            </a:extLst>
          </p:cNvPr>
          <p:cNvSpPr/>
          <p:nvPr/>
        </p:nvSpPr>
        <p:spPr>
          <a:xfrm>
            <a:off x="5833883" y="358015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Triángulo 63">
            <a:extLst>
              <a:ext uri="{FF2B5EF4-FFF2-40B4-BE49-F238E27FC236}">
                <a16:creationId xmlns:a16="http://schemas.microsoft.com/office/drawing/2014/main" id="{D2EB3E59-B93B-FC55-2959-262786202456}"/>
              </a:ext>
            </a:extLst>
          </p:cNvPr>
          <p:cNvSpPr/>
          <p:nvPr/>
        </p:nvSpPr>
        <p:spPr>
          <a:xfrm>
            <a:off x="5850443" y="3572776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Triángulo 64">
            <a:extLst>
              <a:ext uri="{FF2B5EF4-FFF2-40B4-BE49-F238E27FC236}">
                <a16:creationId xmlns:a16="http://schemas.microsoft.com/office/drawing/2014/main" id="{7746A33C-8B68-1DFC-70C8-3D1C590F2B80}"/>
              </a:ext>
            </a:extLst>
          </p:cNvPr>
          <p:cNvSpPr/>
          <p:nvPr/>
        </p:nvSpPr>
        <p:spPr>
          <a:xfrm>
            <a:off x="5865734" y="3633732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Triángulo 65">
            <a:extLst>
              <a:ext uri="{FF2B5EF4-FFF2-40B4-BE49-F238E27FC236}">
                <a16:creationId xmlns:a16="http://schemas.microsoft.com/office/drawing/2014/main" id="{B91CEA13-AF58-7D65-B876-AF14B00DB040}"/>
              </a:ext>
            </a:extLst>
          </p:cNvPr>
          <p:cNvSpPr/>
          <p:nvPr/>
        </p:nvSpPr>
        <p:spPr>
          <a:xfrm>
            <a:off x="5872232" y="366484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Triángulo 66">
            <a:extLst>
              <a:ext uri="{FF2B5EF4-FFF2-40B4-BE49-F238E27FC236}">
                <a16:creationId xmlns:a16="http://schemas.microsoft.com/office/drawing/2014/main" id="{168BBFD4-FD66-085A-805D-285BE271026D}"/>
              </a:ext>
            </a:extLst>
          </p:cNvPr>
          <p:cNvSpPr/>
          <p:nvPr/>
        </p:nvSpPr>
        <p:spPr>
          <a:xfrm>
            <a:off x="5868714" y="363893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Triángulo 67">
            <a:extLst>
              <a:ext uri="{FF2B5EF4-FFF2-40B4-BE49-F238E27FC236}">
                <a16:creationId xmlns:a16="http://schemas.microsoft.com/office/drawing/2014/main" id="{DC87B939-083E-A4E4-7B49-E118EEE55EB0}"/>
              </a:ext>
            </a:extLst>
          </p:cNvPr>
          <p:cNvSpPr/>
          <p:nvPr/>
        </p:nvSpPr>
        <p:spPr>
          <a:xfrm>
            <a:off x="5910705" y="3700914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3208382-93A8-DF54-9F59-461A880F66F9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5958364" y="3491673"/>
            <a:ext cx="342253" cy="2092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riángulo 70">
            <a:extLst>
              <a:ext uri="{FF2B5EF4-FFF2-40B4-BE49-F238E27FC236}">
                <a16:creationId xmlns:a16="http://schemas.microsoft.com/office/drawing/2014/main" id="{97CFA4BF-FC1E-2B07-EB82-BDFD5AAB432C}"/>
              </a:ext>
            </a:extLst>
          </p:cNvPr>
          <p:cNvSpPr/>
          <p:nvPr/>
        </p:nvSpPr>
        <p:spPr>
          <a:xfrm>
            <a:off x="5959329" y="375482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Triángulo 71">
            <a:extLst>
              <a:ext uri="{FF2B5EF4-FFF2-40B4-BE49-F238E27FC236}">
                <a16:creationId xmlns:a16="http://schemas.microsoft.com/office/drawing/2014/main" id="{1D2144D8-FB62-3D0A-BB21-AE2D9D59DCDE}"/>
              </a:ext>
            </a:extLst>
          </p:cNvPr>
          <p:cNvSpPr/>
          <p:nvPr/>
        </p:nvSpPr>
        <p:spPr>
          <a:xfrm>
            <a:off x="5977809" y="379359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Triángulo 72">
            <a:extLst>
              <a:ext uri="{FF2B5EF4-FFF2-40B4-BE49-F238E27FC236}">
                <a16:creationId xmlns:a16="http://schemas.microsoft.com/office/drawing/2014/main" id="{7A1D6F56-4A7C-A630-B880-AE666EDEA093}"/>
              </a:ext>
            </a:extLst>
          </p:cNvPr>
          <p:cNvSpPr/>
          <p:nvPr/>
        </p:nvSpPr>
        <p:spPr>
          <a:xfrm>
            <a:off x="6013177" y="3837098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Triángulo 73">
            <a:extLst>
              <a:ext uri="{FF2B5EF4-FFF2-40B4-BE49-F238E27FC236}">
                <a16:creationId xmlns:a16="http://schemas.microsoft.com/office/drawing/2014/main" id="{ACD3D0C3-671D-A810-2D14-415C189A68AA}"/>
              </a:ext>
            </a:extLst>
          </p:cNvPr>
          <p:cNvSpPr/>
          <p:nvPr/>
        </p:nvSpPr>
        <p:spPr>
          <a:xfrm>
            <a:off x="6067591" y="3945264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Triángulo 74">
            <a:extLst>
              <a:ext uri="{FF2B5EF4-FFF2-40B4-BE49-F238E27FC236}">
                <a16:creationId xmlns:a16="http://schemas.microsoft.com/office/drawing/2014/main" id="{65238ED5-71CD-38A3-80F6-62CFA4936408}"/>
              </a:ext>
            </a:extLst>
          </p:cNvPr>
          <p:cNvSpPr/>
          <p:nvPr/>
        </p:nvSpPr>
        <p:spPr>
          <a:xfrm>
            <a:off x="1070679" y="4224887"/>
            <a:ext cx="95318" cy="8217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AA4331F-0D69-3941-791E-FD33879170FD}"/>
              </a:ext>
            </a:extLst>
          </p:cNvPr>
          <p:cNvSpPr/>
          <p:nvPr/>
        </p:nvSpPr>
        <p:spPr>
          <a:xfrm rot="3514776">
            <a:off x="4642681" y="3245565"/>
            <a:ext cx="1578087" cy="692058"/>
          </a:xfrm>
          <a:prstGeom prst="rect">
            <a:avLst/>
          </a:prstGeom>
          <a:solidFill>
            <a:srgbClr val="FF2F92">
              <a:alpha val="378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BD231E6-ECD4-2BA0-4DDB-5A8417B1667D}"/>
              </a:ext>
            </a:extLst>
          </p:cNvPr>
          <p:cNvSpPr/>
          <p:nvPr/>
        </p:nvSpPr>
        <p:spPr>
          <a:xfrm rot="8748810">
            <a:off x="4638781" y="3158773"/>
            <a:ext cx="539288" cy="1497166"/>
          </a:xfrm>
          <a:prstGeom prst="rightBrace">
            <a:avLst>
              <a:gd name="adj1" fmla="val 41302"/>
              <a:gd name="adj2" fmla="val 50000"/>
            </a:avLst>
          </a:prstGeom>
          <a:ln w="19050"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AA5A19-8E10-B846-780E-F35E3BE497AC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8CC877-1385-C7F4-90F4-B3FCCF747612}"/>
              </a:ext>
            </a:extLst>
          </p:cNvPr>
          <p:cNvSpPr txBox="1"/>
          <p:nvPr/>
        </p:nvSpPr>
        <p:spPr>
          <a:xfrm>
            <a:off x="8766637" y="2263529"/>
            <a:ext cx="2673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The first principal component direction of the data is that along which the observations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vary the most.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17" name="Cruz 16">
            <a:extLst>
              <a:ext uri="{FF2B5EF4-FFF2-40B4-BE49-F238E27FC236}">
                <a16:creationId xmlns:a16="http://schemas.microsoft.com/office/drawing/2014/main" id="{C6A1FE2F-B8B6-B9F7-9FEF-3E7306110BD1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28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E253-D402-4B0F-4BE0-BBBB76EE7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Britannic Bold" panose="020B0903060703020204" pitchFamily="34" charset="77"/>
              </a:rPr>
              <a:t>Principal</a:t>
            </a:r>
            <a:br>
              <a:rPr lang="es-MX" dirty="0">
                <a:latin typeface="Britannic Bold" panose="020B0903060703020204" pitchFamily="34" charset="77"/>
              </a:rPr>
            </a:br>
            <a:r>
              <a:rPr lang="es-MX" dirty="0">
                <a:latin typeface="Britannic Bold" panose="020B0903060703020204" pitchFamily="34" charset="77"/>
              </a:rPr>
              <a:t>Component</a:t>
            </a:r>
            <a:br>
              <a:rPr lang="es-MX" dirty="0">
                <a:latin typeface="Britannic Bold" panose="020B0903060703020204" pitchFamily="34" charset="77"/>
              </a:rPr>
            </a:br>
            <a:r>
              <a:rPr lang="es-MX" dirty="0">
                <a:latin typeface="Britannic Bold" panose="020B0903060703020204" pitchFamily="34" charset="77"/>
              </a:rPr>
              <a:t>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08ACF-4AB2-AF11-67D1-E2030FB1F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Baguet Script" panose="020F0502020204030204" pitchFamily="34" charset="0"/>
                <a:cs typeface="Baguet Script" panose="020F050202020403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6879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Example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2ED17E-95C4-472A-5793-7C980B81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06" y="1690688"/>
            <a:ext cx="6253188" cy="37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1st &amp; 2nd PC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0C72A4-9EE1-7049-BF9B-CCA7D2F6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22" y="1913466"/>
            <a:ext cx="8264756" cy="31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6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1st &amp; 2nd PC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0C72A4-9EE1-7049-BF9B-CCA7D2F6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22" y="1913466"/>
            <a:ext cx="8264756" cy="31648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18D060-47FB-3282-3F1A-4C717790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4912591"/>
            <a:ext cx="7010400" cy="762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F5545A-08A5-5200-1317-E0211E91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912591"/>
            <a:ext cx="7010400" cy="762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C1F3BD9-7ADC-FA84-10A1-547710067FA3}"/>
              </a:ext>
            </a:extLst>
          </p:cNvPr>
          <p:cNvSpPr/>
          <p:nvPr/>
        </p:nvSpPr>
        <p:spPr>
          <a:xfrm>
            <a:off x="2870200" y="5092700"/>
            <a:ext cx="872067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21C455-DFD4-7CD5-94C1-AB2D8F6C800C}"/>
              </a:ext>
            </a:extLst>
          </p:cNvPr>
          <p:cNvSpPr/>
          <p:nvPr/>
        </p:nvSpPr>
        <p:spPr>
          <a:xfrm>
            <a:off x="5952067" y="5100108"/>
            <a:ext cx="872067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0547909-213C-2041-CD6C-68C99FF1D589}"/>
              </a:ext>
            </a:extLst>
          </p:cNvPr>
          <p:cNvSpPr/>
          <p:nvPr/>
        </p:nvSpPr>
        <p:spPr>
          <a:xfrm>
            <a:off x="9317567" y="5100108"/>
            <a:ext cx="309034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62551F-4E66-BD49-0358-B7E312B739F2}"/>
              </a:ext>
            </a:extLst>
          </p:cNvPr>
          <p:cNvSpPr txBox="1"/>
          <p:nvPr/>
        </p:nvSpPr>
        <p:spPr>
          <a:xfrm>
            <a:off x="9626601" y="5120243"/>
            <a:ext cx="15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PC loadings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36F4433-A267-647F-D87A-D722CA2D2714}"/>
              </a:ext>
            </a:extLst>
          </p:cNvPr>
          <p:cNvSpPr/>
          <p:nvPr/>
        </p:nvSpPr>
        <p:spPr>
          <a:xfrm>
            <a:off x="9335558" y="5658742"/>
            <a:ext cx="309034" cy="396875"/>
          </a:xfrm>
          <a:prstGeom prst="rect">
            <a:avLst/>
          </a:prstGeom>
          <a:solidFill>
            <a:schemeClr val="accent6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886C0DF-236E-9441-69EC-B90F04468A9C}"/>
              </a:ext>
            </a:extLst>
          </p:cNvPr>
          <p:cNvSpPr/>
          <p:nvPr/>
        </p:nvSpPr>
        <p:spPr>
          <a:xfrm>
            <a:off x="7947024" y="5120243"/>
            <a:ext cx="384175" cy="396875"/>
          </a:xfrm>
          <a:prstGeom prst="rect">
            <a:avLst/>
          </a:prstGeom>
          <a:solidFill>
            <a:schemeClr val="accent6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30F78FE-ACB8-6B6F-D744-61CBA17FB483}"/>
              </a:ext>
            </a:extLst>
          </p:cNvPr>
          <p:cNvSpPr/>
          <p:nvPr/>
        </p:nvSpPr>
        <p:spPr>
          <a:xfrm>
            <a:off x="5013325" y="5120243"/>
            <a:ext cx="574675" cy="396875"/>
          </a:xfrm>
          <a:prstGeom prst="rect">
            <a:avLst/>
          </a:prstGeom>
          <a:solidFill>
            <a:schemeClr val="accent6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D7FA8BA-ADC2-5BFF-7E2A-C5D58C18F23B}"/>
              </a:ext>
            </a:extLst>
          </p:cNvPr>
          <p:cNvSpPr txBox="1"/>
          <p:nvPr/>
        </p:nvSpPr>
        <p:spPr>
          <a:xfrm>
            <a:off x="9677930" y="5654290"/>
            <a:ext cx="15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Variable mean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C69049-9F57-4000-918D-FA55B14DE56B}"/>
              </a:ext>
            </a:extLst>
          </p:cNvPr>
          <p:cNvSpPr txBox="1"/>
          <p:nvPr/>
        </p:nvSpPr>
        <p:spPr>
          <a:xfrm>
            <a:off x="1385940" y="5656747"/>
            <a:ext cx="824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Linear combination that maximazes variance in the form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E78BAC-D6C4-AC31-DE4A-621621E1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832" y="5654290"/>
            <a:ext cx="2074448" cy="440820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B255FC37-E2B1-E2E9-6A0E-5BB92525057B}"/>
              </a:ext>
            </a:extLst>
          </p:cNvPr>
          <p:cNvSpPr/>
          <p:nvPr/>
        </p:nvSpPr>
        <p:spPr>
          <a:xfrm>
            <a:off x="6845831" y="5698235"/>
            <a:ext cx="573063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DB29674-3FAC-946C-0908-F9FFFE7C1443}"/>
              </a:ext>
            </a:extLst>
          </p:cNvPr>
          <p:cNvSpPr/>
          <p:nvPr/>
        </p:nvSpPr>
        <p:spPr>
          <a:xfrm>
            <a:off x="7660492" y="5698235"/>
            <a:ext cx="573063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33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1st &amp; 2nd PC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0C72A4-9EE1-7049-BF9B-CCA7D2F6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22" y="1913466"/>
            <a:ext cx="8264756" cy="316484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0547909-213C-2041-CD6C-68C99FF1D589}"/>
              </a:ext>
            </a:extLst>
          </p:cNvPr>
          <p:cNvSpPr/>
          <p:nvPr/>
        </p:nvSpPr>
        <p:spPr>
          <a:xfrm>
            <a:off x="9317567" y="5100108"/>
            <a:ext cx="309034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62551F-4E66-BD49-0358-B7E312B739F2}"/>
              </a:ext>
            </a:extLst>
          </p:cNvPr>
          <p:cNvSpPr txBox="1"/>
          <p:nvPr/>
        </p:nvSpPr>
        <p:spPr>
          <a:xfrm>
            <a:off x="9626601" y="5120243"/>
            <a:ext cx="15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PC loadings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36F4433-A267-647F-D87A-D722CA2D2714}"/>
              </a:ext>
            </a:extLst>
          </p:cNvPr>
          <p:cNvSpPr/>
          <p:nvPr/>
        </p:nvSpPr>
        <p:spPr>
          <a:xfrm>
            <a:off x="9335558" y="5658742"/>
            <a:ext cx="309034" cy="396875"/>
          </a:xfrm>
          <a:prstGeom prst="rect">
            <a:avLst/>
          </a:prstGeom>
          <a:solidFill>
            <a:schemeClr val="accent6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D7FA8BA-ADC2-5BFF-7E2A-C5D58C18F23B}"/>
              </a:ext>
            </a:extLst>
          </p:cNvPr>
          <p:cNvSpPr txBox="1"/>
          <p:nvPr/>
        </p:nvSpPr>
        <p:spPr>
          <a:xfrm>
            <a:off x="9677930" y="5654290"/>
            <a:ext cx="15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Variable mean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714ED3E-8F7F-76F9-ED91-0FE696F8B590}"/>
              </a:ext>
            </a:extLst>
          </p:cNvPr>
          <p:cNvGrpSpPr/>
          <p:nvPr/>
        </p:nvGrpSpPr>
        <p:grpSpPr>
          <a:xfrm>
            <a:off x="1968268" y="4957588"/>
            <a:ext cx="6946900" cy="762000"/>
            <a:chOff x="1924050" y="5489575"/>
            <a:chExt cx="6946900" cy="76200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6218C36-8589-6C8E-45E3-751CE6A2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050" y="5489575"/>
              <a:ext cx="6946900" cy="762000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1405C31-BD6C-3120-3BF8-61A0C539845D}"/>
                </a:ext>
              </a:extLst>
            </p:cNvPr>
            <p:cNvSpPr/>
            <p:nvPr/>
          </p:nvSpPr>
          <p:spPr>
            <a:xfrm>
              <a:off x="2870199" y="5674591"/>
              <a:ext cx="872067" cy="396875"/>
            </a:xfrm>
            <a:prstGeom prst="rect">
              <a:avLst/>
            </a:prstGeom>
            <a:solidFill>
              <a:schemeClr val="accent4">
                <a:alpha val="238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69AB061-8BC4-14C1-5A26-A2D54905EA06}"/>
                </a:ext>
              </a:extLst>
            </p:cNvPr>
            <p:cNvSpPr/>
            <p:nvPr/>
          </p:nvSpPr>
          <p:spPr>
            <a:xfrm>
              <a:off x="5952066" y="5674591"/>
              <a:ext cx="872067" cy="396875"/>
            </a:xfrm>
            <a:prstGeom prst="rect">
              <a:avLst/>
            </a:prstGeom>
            <a:solidFill>
              <a:schemeClr val="accent4">
                <a:alpha val="238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32A2E67-47EB-9D40-9CD2-2F6198153DCE}"/>
                </a:ext>
              </a:extLst>
            </p:cNvPr>
            <p:cNvSpPr/>
            <p:nvPr/>
          </p:nvSpPr>
          <p:spPr>
            <a:xfrm>
              <a:off x="7947023" y="5656599"/>
              <a:ext cx="384175" cy="396875"/>
            </a:xfrm>
            <a:prstGeom prst="rect">
              <a:avLst/>
            </a:prstGeom>
            <a:solidFill>
              <a:schemeClr val="accent6">
                <a:alpha val="238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88C65718-A158-1DE1-A1EE-4914BAFA8415}"/>
                </a:ext>
              </a:extLst>
            </p:cNvPr>
            <p:cNvSpPr/>
            <p:nvPr/>
          </p:nvSpPr>
          <p:spPr>
            <a:xfrm>
              <a:off x="4982632" y="5683805"/>
              <a:ext cx="574675" cy="396875"/>
            </a:xfrm>
            <a:prstGeom prst="rect">
              <a:avLst/>
            </a:prstGeom>
            <a:solidFill>
              <a:schemeClr val="accent6">
                <a:alpha val="238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5E4DA47-80BE-9FCA-AD82-CB9B92AC4BA5}"/>
              </a:ext>
            </a:extLst>
          </p:cNvPr>
          <p:cNvSpPr txBox="1"/>
          <p:nvPr/>
        </p:nvSpPr>
        <p:spPr>
          <a:xfrm>
            <a:off x="1385940" y="5656747"/>
            <a:ext cx="824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Linear combination that maximazes variance in the form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67957EE-2901-1D11-499B-5FBDE5E85B2C}"/>
              </a:ext>
            </a:extLst>
          </p:cNvPr>
          <p:cNvSpPr txBox="1"/>
          <p:nvPr/>
        </p:nvSpPr>
        <p:spPr>
          <a:xfrm>
            <a:off x="1385940" y="5656747"/>
            <a:ext cx="824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Linear combination that maximazes variance in the form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7D1E560-C570-5AF6-2663-DC42AB355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832" y="5654290"/>
            <a:ext cx="2074448" cy="440820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91448A75-53FC-CEBE-36B6-4834C3347AEF}"/>
              </a:ext>
            </a:extLst>
          </p:cNvPr>
          <p:cNvSpPr/>
          <p:nvPr/>
        </p:nvSpPr>
        <p:spPr>
          <a:xfrm>
            <a:off x="6845831" y="5698235"/>
            <a:ext cx="573063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A66CD37-BE08-D7A0-404C-0E25D06DF7A9}"/>
              </a:ext>
            </a:extLst>
          </p:cNvPr>
          <p:cNvSpPr/>
          <p:nvPr/>
        </p:nvSpPr>
        <p:spPr>
          <a:xfrm>
            <a:off x="7660492" y="5698235"/>
            <a:ext cx="573063" cy="396875"/>
          </a:xfrm>
          <a:prstGeom prst="rect">
            <a:avLst/>
          </a:prstGeom>
          <a:solidFill>
            <a:schemeClr val="accent4">
              <a:alpha val="238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10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B223C-717D-29B9-94DF-78DD44E8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dirty="0">
                <a:latin typeface="Britannic Bold" panose="020B0903060703020204" pitchFamily="34" charset="77"/>
              </a:rPr>
            </a:br>
            <a:br>
              <a:rPr lang="es-MX" dirty="0">
                <a:latin typeface="Britannic Bold" panose="020B0903060703020204" pitchFamily="34" charset="77"/>
              </a:rPr>
            </a:br>
            <a:br>
              <a:rPr lang="es-MX" dirty="0">
                <a:latin typeface="Britannic Bold" panose="020B0903060703020204" pitchFamily="34" charset="77"/>
              </a:rPr>
            </a:br>
            <a:br>
              <a:rPr lang="es-MX" dirty="0">
                <a:latin typeface="Britannic Bold" panose="020B0903060703020204" pitchFamily="34" charset="77"/>
              </a:rPr>
            </a:br>
            <a:r>
              <a:rPr lang="es-MX" dirty="0">
                <a:latin typeface="Britannic Bold" panose="020B0903060703020204" pitchFamily="34" charset="77"/>
              </a:rPr>
              <a:t>What is it?</a:t>
            </a:r>
            <a:br>
              <a:rPr lang="es-MX" dirty="0">
                <a:latin typeface="Britannic Bold" panose="020B0903060703020204" pitchFamily="34" charset="77"/>
              </a:rPr>
            </a:br>
            <a:br>
              <a:rPr lang="es-MX" dirty="0">
                <a:latin typeface="Britannic Bold" panose="020B0903060703020204" pitchFamily="34" charset="77"/>
              </a:rPr>
            </a:br>
            <a:br>
              <a:rPr lang="es-MX" dirty="0">
                <a:latin typeface="Britannic Bold" panose="020B0903060703020204" pitchFamily="34" charset="77"/>
              </a:rPr>
            </a:br>
            <a:br>
              <a:rPr lang="es-MX" dirty="0">
                <a:latin typeface="Britannic Bold" panose="020B0903060703020204" pitchFamily="34" charset="77"/>
              </a:rPr>
            </a:br>
            <a:r>
              <a:rPr lang="es-MX" dirty="0">
                <a:latin typeface="Britannic Bold" panose="020B0903060703020204" pitchFamily="34" charset="77"/>
              </a:rPr>
              <a:t>Why?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5E13E-EC97-24F6-9C3E-8F46C524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2081" cy="4351338"/>
          </a:xfrm>
        </p:spPr>
        <p:txBody>
          <a:bodyPr/>
          <a:lstStyle/>
          <a:p>
            <a:r>
              <a:rPr lang="es-MX" dirty="0">
                <a:latin typeface="Baguet Script" pitchFamily="2" charset="77"/>
              </a:rPr>
              <a:t>PCA is a technique for reducing the dimension of an n x p data matrix X</a:t>
            </a:r>
          </a:p>
          <a:p>
            <a:endParaRPr lang="es-MX" dirty="0">
              <a:latin typeface="Baguet Script" pitchFamily="2" charset="77"/>
            </a:endParaRPr>
          </a:p>
          <a:p>
            <a:pPr marL="0" indent="0">
              <a:buNone/>
            </a:pPr>
            <a:endParaRPr lang="es-MX" dirty="0">
              <a:latin typeface="Baguet Script" pitchFamily="2" charset="77"/>
            </a:endParaRPr>
          </a:p>
          <a:p>
            <a:r>
              <a:rPr lang="es-MX" dirty="0">
                <a:latin typeface="Baguet Script" pitchFamily="2" charset="77"/>
              </a:rPr>
              <a:t>Accuracy decrease while dimension increases</a:t>
            </a:r>
          </a:p>
          <a:p>
            <a:r>
              <a:rPr lang="es-MX" dirty="0">
                <a:latin typeface="Baguet Script" pitchFamily="2" charset="77"/>
              </a:rPr>
              <a:t>Create simpler models </a:t>
            </a:r>
          </a:p>
        </p:txBody>
      </p:sp>
    </p:spTree>
    <p:extLst>
      <p:ext uri="{BB962C8B-B14F-4D97-AF65-F5344CB8AC3E}">
        <p14:creationId xmlns:p14="http://schemas.microsoft.com/office/powerpoint/2010/main" val="47609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1st PC vs predictors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8D67EA7-D96B-025A-743F-252038C9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05" y="1882140"/>
            <a:ext cx="8098790" cy="34671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B40315-36EA-ECBB-12C7-179F677D9D1C}"/>
              </a:ext>
            </a:extLst>
          </p:cNvPr>
          <p:cNvSpPr txBox="1"/>
          <p:nvPr/>
        </p:nvSpPr>
        <p:spPr>
          <a:xfrm>
            <a:off x="1257300" y="5723560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The 1st PC and the predictors have approximately a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56657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1st PC vs predictors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8D67EA7-D96B-025A-743F-252038C9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27" y="1893053"/>
            <a:ext cx="8098790" cy="34671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515BAD1-50E8-ED59-0D1F-480F6222BA9F}"/>
              </a:ext>
            </a:extLst>
          </p:cNvPr>
          <p:cNvSpPr txBox="1"/>
          <p:nvPr/>
        </p:nvSpPr>
        <p:spPr>
          <a:xfrm>
            <a:off x="1257300" y="5718875"/>
            <a:ext cx="9677400" cy="3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The first principal component appears to capture most of the information contained in the predictors.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172E5E3-B4E9-9F34-F68D-60CA3A7D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2" y="1659247"/>
            <a:ext cx="3262695" cy="196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3CB717C-A9ED-3D11-F62F-FC922EF627CD}"/>
              </a:ext>
            </a:extLst>
          </p:cNvPr>
          <p:cNvSpPr txBox="1"/>
          <p:nvPr/>
        </p:nvSpPr>
        <p:spPr>
          <a:xfrm>
            <a:off x="1257300" y="5718875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The fact that the second principal component scores are much closer to zero indicates that this component captures far less information.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2nd PC vs predictors</a:t>
            </a:r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6A1EB635-56DF-511C-F648-BBD45B18D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34" y="2023745"/>
            <a:ext cx="8089132" cy="3371215"/>
          </a:xfrm>
        </p:spPr>
      </p:pic>
    </p:spTree>
    <p:extLst>
      <p:ext uri="{BB962C8B-B14F-4D97-AF65-F5344CB8AC3E}">
        <p14:creationId xmlns:p14="http://schemas.microsoft.com/office/powerpoint/2010/main" val="25462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8B4DD8-CCB0-E81B-D3A5-C98BDCA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 </a:t>
            </a:r>
            <a:br>
              <a:rPr lang="es-MX" b="1" dirty="0">
                <a:latin typeface="Britannic Bold" panose="020B0903060703020204" pitchFamily="34" charset="77"/>
              </a:rPr>
            </a:br>
            <a:r>
              <a:rPr lang="es-MX" b="1" dirty="0">
                <a:latin typeface="Baguet Script" pitchFamily="2" charset="77"/>
              </a:rPr>
              <a:t>2nd PC vs predictors</a:t>
            </a:r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6A1EB635-56DF-511C-F648-BBD45B18D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254" y="2085738"/>
            <a:ext cx="8089132" cy="3371215"/>
          </a:xfr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7F1AB5-7793-F7AC-C3EE-6A889C3F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2" y="1659247"/>
            <a:ext cx="3262695" cy="19673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2249A51-C4E4-FFA3-E209-470BCBE87D76}"/>
              </a:ext>
            </a:extLst>
          </p:cNvPr>
          <p:cNvSpPr txBox="1"/>
          <p:nvPr/>
        </p:nvSpPr>
        <p:spPr>
          <a:xfrm>
            <a:off x="1257300" y="571887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effectLst/>
                <a:latin typeface="Helvetica" pitchFamily="2" charset="0"/>
              </a:rPr>
              <a:t>There is little relationship between</a:t>
            </a:r>
            <a:r>
              <a:rPr lang="es-MX" dirty="0">
                <a:latin typeface="Helvetica" pitchFamily="2" charset="0"/>
              </a:rPr>
              <a:t> </a:t>
            </a:r>
            <a:r>
              <a:rPr lang="es-MX" i="1" dirty="0">
                <a:effectLst/>
                <a:latin typeface="Helvetica" pitchFamily="2" charset="0"/>
              </a:rPr>
              <a:t>the second principal component and these two predictors,</a:t>
            </a:r>
            <a:endParaRPr lang="es-MX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8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E253-D402-4B0F-4BE0-BBBB76EE7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Britannic Bold" panose="020B0903060703020204" pitchFamily="34" charset="77"/>
              </a:rPr>
              <a:t>PCA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08ACF-4AB2-AF11-67D1-E2030FB1F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Baguet Script" panose="020F0502020204030204" pitchFamily="34" charset="0"/>
                <a:cs typeface="Baguet Script" panose="020F0502020204030204" pitchFamily="34" charset="0"/>
              </a:rPr>
              <a:t>Jupyter Example</a:t>
            </a:r>
          </a:p>
          <a:p>
            <a:endParaRPr lang="es-MX" dirty="0">
              <a:latin typeface="Baguet Script" panose="020F0502020204030204" pitchFamily="34" charset="0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873AB7E-0463-2559-E779-4A8A31C9FF89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416300" y="1530350"/>
            <a:chExt cx="5359400" cy="3797300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1BB277D-84B2-FF7C-69C5-15AEDC9AD42C}"/>
                </a:ext>
              </a:extLst>
            </p:cNvPr>
            <p:cNvGrpSpPr/>
            <p:nvPr/>
          </p:nvGrpSpPr>
          <p:grpSpPr>
            <a:xfrm>
              <a:off x="3416300" y="1530350"/>
              <a:ext cx="5359400" cy="3797300"/>
              <a:chOff x="3416300" y="1530350"/>
              <a:chExt cx="5359400" cy="3797300"/>
            </a:xfrm>
          </p:grpSpPr>
          <p:pic>
            <p:nvPicPr>
              <p:cNvPr id="65" name="Imagen 64">
                <a:extLst>
                  <a:ext uri="{FF2B5EF4-FFF2-40B4-BE49-F238E27FC236}">
                    <a16:creationId xmlns:a16="http://schemas.microsoft.com/office/drawing/2014/main" id="{E10FF637-8C2A-0151-4583-5B4BECA5E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300" y="1530350"/>
                <a:ext cx="5359400" cy="3797300"/>
              </a:xfrm>
              <a:prstGeom prst="rect">
                <a:avLst/>
              </a:prstGeom>
            </p:spPr>
          </p:pic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DD4D5DE8-D230-8E2E-818B-2B84A82E63F7}"/>
                  </a:ext>
                </a:extLst>
              </p:cNvPr>
              <p:cNvSpPr/>
              <p:nvPr/>
            </p:nvSpPr>
            <p:spPr>
              <a:xfrm>
                <a:off x="4053016" y="1822621"/>
                <a:ext cx="4300152" cy="28914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1353B5F-CF20-F5FE-1F26-C6982EAC1E99}"/>
                </a:ext>
              </a:extLst>
            </p:cNvPr>
            <p:cNvSpPr/>
            <p:nvPr/>
          </p:nvSpPr>
          <p:spPr>
            <a:xfrm>
              <a:off x="4986894" y="402715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90B2BDB-4349-512A-48F5-0FC9779FCD3A}"/>
                </a:ext>
              </a:extLst>
            </p:cNvPr>
            <p:cNvSpPr/>
            <p:nvPr/>
          </p:nvSpPr>
          <p:spPr>
            <a:xfrm>
              <a:off x="4986895" y="327145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DCD051D-0F5B-5DAB-9F96-58326FF6BA59}"/>
                </a:ext>
              </a:extLst>
            </p:cNvPr>
            <p:cNvSpPr/>
            <p:nvPr/>
          </p:nvSpPr>
          <p:spPr>
            <a:xfrm>
              <a:off x="5630560" y="273290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D6056244-355C-65B3-1C6F-5EE6119D4FBB}"/>
                </a:ext>
              </a:extLst>
            </p:cNvPr>
            <p:cNvSpPr/>
            <p:nvPr/>
          </p:nvSpPr>
          <p:spPr>
            <a:xfrm>
              <a:off x="5791311" y="3556684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69E6A8B-41C6-9210-355E-3915EED39D4A}"/>
                </a:ext>
              </a:extLst>
            </p:cNvPr>
            <p:cNvSpPr/>
            <p:nvPr/>
          </p:nvSpPr>
          <p:spPr>
            <a:xfrm>
              <a:off x="5990967" y="3515497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F2D84DC0-8599-C5A2-E9F2-79AFD902A854}"/>
                </a:ext>
              </a:extLst>
            </p:cNvPr>
            <p:cNvSpPr/>
            <p:nvPr/>
          </p:nvSpPr>
          <p:spPr>
            <a:xfrm>
              <a:off x="6748847" y="3167448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75ADB16-8366-A7CE-1771-367AE07F72D8}"/>
                </a:ext>
              </a:extLst>
            </p:cNvPr>
            <p:cNvSpPr/>
            <p:nvPr/>
          </p:nvSpPr>
          <p:spPr>
            <a:xfrm>
              <a:off x="5163065" y="2737021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37894D9-893B-C1DE-6461-92873AB371C1}"/>
                </a:ext>
              </a:extLst>
            </p:cNvPr>
            <p:cNvSpPr/>
            <p:nvPr/>
          </p:nvSpPr>
          <p:spPr>
            <a:xfrm>
              <a:off x="5417436" y="3354431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991609DC-F024-62AA-623D-25785B63A37D}"/>
                </a:ext>
              </a:extLst>
            </p:cNvPr>
            <p:cNvSpPr/>
            <p:nvPr/>
          </p:nvSpPr>
          <p:spPr>
            <a:xfrm>
              <a:off x="6122771" y="254137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D688D15-0C6B-A727-B314-5256C6C6B933}"/>
                </a:ext>
              </a:extLst>
            </p:cNvPr>
            <p:cNvSpPr/>
            <p:nvPr/>
          </p:nvSpPr>
          <p:spPr>
            <a:xfrm>
              <a:off x="6363156" y="2280509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AE9E48C-8604-ED14-BE17-14ADC0D3875A}"/>
                </a:ext>
              </a:extLst>
            </p:cNvPr>
            <p:cNvSpPr/>
            <p:nvPr/>
          </p:nvSpPr>
          <p:spPr>
            <a:xfrm>
              <a:off x="6483178" y="3323967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7100E63-2471-6387-AD09-CF6032AF25CD}"/>
                </a:ext>
              </a:extLst>
            </p:cNvPr>
            <p:cNvSpPr/>
            <p:nvPr/>
          </p:nvSpPr>
          <p:spPr>
            <a:xfrm>
              <a:off x="7241058" y="2975918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9DAB7A1-E791-32FB-D10C-8942D7DC1C47}"/>
                </a:ext>
              </a:extLst>
            </p:cNvPr>
            <p:cNvSpPr/>
            <p:nvPr/>
          </p:nvSpPr>
          <p:spPr>
            <a:xfrm>
              <a:off x="4619825" y="427176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B559796-3204-1A98-B2BE-7B5B4B836857}"/>
                </a:ext>
              </a:extLst>
            </p:cNvPr>
            <p:cNvSpPr/>
            <p:nvPr/>
          </p:nvSpPr>
          <p:spPr>
            <a:xfrm>
              <a:off x="6129197" y="385683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DBFFD0F3-FE99-3709-5EE7-8D2F5CB9C3B8}"/>
                </a:ext>
              </a:extLst>
            </p:cNvPr>
            <p:cNvSpPr/>
            <p:nvPr/>
          </p:nvSpPr>
          <p:spPr>
            <a:xfrm>
              <a:off x="4285281" y="362569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4BD75BD-3FFC-763D-75B1-98CE1B24779E}"/>
                </a:ext>
              </a:extLst>
            </p:cNvPr>
            <p:cNvSpPr/>
            <p:nvPr/>
          </p:nvSpPr>
          <p:spPr>
            <a:xfrm>
              <a:off x="5554702" y="3790866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68AEE769-833D-3D12-101E-8B8E0E80DB70}"/>
                </a:ext>
              </a:extLst>
            </p:cNvPr>
            <p:cNvSpPr/>
            <p:nvPr/>
          </p:nvSpPr>
          <p:spPr>
            <a:xfrm>
              <a:off x="6950673" y="2814251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8A81B6EF-7E81-2CB4-546A-C5AE4FE28991}"/>
                </a:ext>
              </a:extLst>
            </p:cNvPr>
            <p:cNvSpPr/>
            <p:nvPr/>
          </p:nvSpPr>
          <p:spPr>
            <a:xfrm>
              <a:off x="7242085" y="2449725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A400259D-05F4-1117-A767-5CB3A0629553}"/>
                </a:ext>
              </a:extLst>
            </p:cNvPr>
            <p:cNvSpPr/>
            <p:nvPr/>
          </p:nvSpPr>
          <p:spPr>
            <a:xfrm>
              <a:off x="6419336" y="282048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C71944F7-51B6-9320-5AC6-A9064DCC22B6}"/>
                </a:ext>
              </a:extLst>
            </p:cNvPr>
            <p:cNvSpPr/>
            <p:nvPr/>
          </p:nvSpPr>
          <p:spPr>
            <a:xfrm>
              <a:off x="6781799" y="2676868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A1CB74D3-5E95-F29B-50C8-F89F5DD2DE8C}"/>
                </a:ext>
              </a:extLst>
            </p:cNvPr>
            <p:cNvSpPr/>
            <p:nvPr/>
          </p:nvSpPr>
          <p:spPr>
            <a:xfrm>
              <a:off x="7797626" y="234469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423EA90-1942-4D3E-B7E3-CC4168697331}"/>
                </a:ext>
              </a:extLst>
            </p:cNvPr>
            <p:cNvSpPr/>
            <p:nvPr/>
          </p:nvSpPr>
          <p:spPr>
            <a:xfrm>
              <a:off x="5706299" y="308159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05C1F509-E0D9-DA34-665D-1B51BAC01026}"/>
                </a:ext>
              </a:extLst>
            </p:cNvPr>
            <p:cNvSpPr/>
            <p:nvPr/>
          </p:nvSpPr>
          <p:spPr>
            <a:xfrm>
              <a:off x="4110591" y="4233454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E471A03-AA0F-91C7-1732-DCA9B18C62E5}"/>
                </a:ext>
              </a:extLst>
            </p:cNvPr>
            <p:cNvSpPr/>
            <p:nvPr/>
          </p:nvSpPr>
          <p:spPr>
            <a:xfrm>
              <a:off x="4963241" y="3779625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796D38E2-1EE5-51B5-6B79-6732D4221E68}"/>
                </a:ext>
              </a:extLst>
            </p:cNvPr>
            <p:cNvSpPr/>
            <p:nvPr/>
          </p:nvSpPr>
          <p:spPr>
            <a:xfrm>
              <a:off x="5385773" y="378949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14DC044E-F6B1-711B-6276-E8E696454DCB}"/>
                </a:ext>
              </a:extLst>
            </p:cNvPr>
            <p:cNvSpPr/>
            <p:nvPr/>
          </p:nvSpPr>
          <p:spPr>
            <a:xfrm>
              <a:off x="6310640" y="333941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7" name="Título 1">
            <a:extLst>
              <a:ext uri="{FF2B5EF4-FFF2-40B4-BE49-F238E27FC236}">
                <a16:creationId xmlns:a16="http://schemas.microsoft.com/office/drawing/2014/main" id="{03D60DFF-46A5-3366-5DBC-F2105BEA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B02F1D8-BBE6-7684-C3BB-3C5E6097F516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7845221-E76E-18A8-98C6-2F813E17D324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</p:spTree>
    <p:extLst>
      <p:ext uri="{BB962C8B-B14F-4D97-AF65-F5344CB8AC3E}">
        <p14:creationId xmlns:p14="http://schemas.microsoft.com/office/powerpoint/2010/main" val="1758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05FC489-ADC8-35D4-8221-0471AC951025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416300" y="1530350"/>
            <a:chExt cx="5359400" cy="379730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F30528BA-9897-014F-B09C-6B5359FA28D0}"/>
                </a:ext>
              </a:extLst>
            </p:cNvPr>
            <p:cNvGrpSpPr/>
            <p:nvPr/>
          </p:nvGrpSpPr>
          <p:grpSpPr>
            <a:xfrm>
              <a:off x="3416300" y="1530350"/>
              <a:ext cx="5359400" cy="3797300"/>
              <a:chOff x="3416300" y="1530350"/>
              <a:chExt cx="5359400" cy="3797300"/>
            </a:xfrm>
          </p:grpSpPr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42A6844F-B921-0CB6-70F6-3732FCE71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300" y="1530350"/>
                <a:ext cx="5359400" cy="3797300"/>
              </a:xfrm>
              <a:prstGeom prst="rect">
                <a:avLst/>
              </a:prstGeom>
            </p:spPr>
          </p:pic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2834C973-72DE-C123-7311-7FBA29A47679}"/>
                  </a:ext>
                </a:extLst>
              </p:cNvPr>
              <p:cNvSpPr/>
              <p:nvPr/>
            </p:nvSpPr>
            <p:spPr>
              <a:xfrm>
                <a:off x="4053016" y="1822621"/>
                <a:ext cx="4300152" cy="28914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08C2DD5-C7FF-3C17-F77E-203BAA48C196}"/>
                </a:ext>
              </a:extLst>
            </p:cNvPr>
            <p:cNvSpPr/>
            <p:nvPr/>
          </p:nvSpPr>
          <p:spPr>
            <a:xfrm>
              <a:off x="4986894" y="402715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3543481-54A3-8F95-435C-ED6B8F61FE28}"/>
                </a:ext>
              </a:extLst>
            </p:cNvPr>
            <p:cNvSpPr/>
            <p:nvPr/>
          </p:nvSpPr>
          <p:spPr>
            <a:xfrm>
              <a:off x="4986895" y="327145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DC00289-D9CE-17F0-61DE-29493A36E81F}"/>
                </a:ext>
              </a:extLst>
            </p:cNvPr>
            <p:cNvSpPr/>
            <p:nvPr/>
          </p:nvSpPr>
          <p:spPr>
            <a:xfrm>
              <a:off x="5630560" y="273290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410813B-27B0-601A-9B8A-C5FBA2586CC7}"/>
                </a:ext>
              </a:extLst>
            </p:cNvPr>
            <p:cNvSpPr/>
            <p:nvPr/>
          </p:nvSpPr>
          <p:spPr>
            <a:xfrm>
              <a:off x="5791311" y="3556684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3A1DCEE-E449-C2AD-D059-9687FA0CD9A1}"/>
                </a:ext>
              </a:extLst>
            </p:cNvPr>
            <p:cNvSpPr/>
            <p:nvPr/>
          </p:nvSpPr>
          <p:spPr>
            <a:xfrm>
              <a:off x="5990967" y="3515497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199144B-8315-4868-3810-2968CABF5630}"/>
                </a:ext>
              </a:extLst>
            </p:cNvPr>
            <p:cNvSpPr/>
            <p:nvPr/>
          </p:nvSpPr>
          <p:spPr>
            <a:xfrm>
              <a:off x="6748847" y="3167448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C3A7DB6-1986-6B68-00EE-F0B4FCC976B1}"/>
                </a:ext>
              </a:extLst>
            </p:cNvPr>
            <p:cNvSpPr/>
            <p:nvPr/>
          </p:nvSpPr>
          <p:spPr>
            <a:xfrm>
              <a:off x="5163065" y="2737021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4819F6C-BEE0-E4F6-870A-661C67CEB92E}"/>
                </a:ext>
              </a:extLst>
            </p:cNvPr>
            <p:cNvSpPr/>
            <p:nvPr/>
          </p:nvSpPr>
          <p:spPr>
            <a:xfrm>
              <a:off x="5417436" y="3354431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057A2ED-49E3-D961-0002-FE784194279E}"/>
                </a:ext>
              </a:extLst>
            </p:cNvPr>
            <p:cNvSpPr/>
            <p:nvPr/>
          </p:nvSpPr>
          <p:spPr>
            <a:xfrm>
              <a:off x="6122771" y="254137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AC1FD96-B5EA-DE25-CFF4-59909384A259}"/>
                </a:ext>
              </a:extLst>
            </p:cNvPr>
            <p:cNvSpPr/>
            <p:nvPr/>
          </p:nvSpPr>
          <p:spPr>
            <a:xfrm>
              <a:off x="6363156" y="2280509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D9A38CC-8AB6-BE2E-BD49-BB08F6C21227}"/>
                </a:ext>
              </a:extLst>
            </p:cNvPr>
            <p:cNvSpPr/>
            <p:nvPr/>
          </p:nvSpPr>
          <p:spPr>
            <a:xfrm>
              <a:off x="6483178" y="3323967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39556CB-8DD8-59EE-70A6-2EB054721CF7}"/>
                </a:ext>
              </a:extLst>
            </p:cNvPr>
            <p:cNvSpPr/>
            <p:nvPr/>
          </p:nvSpPr>
          <p:spPr>
            <a:xfrm>
              <a:off x="7241058" y="2975918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AED7C0C-3CFA-3620-E781-8D4F62C360C6}"/>
                </a:ext>
              </a:extLst>
            </p:cNvPr>
            <p:cNvSpPr/>
            <p:nvPr/>
          </p:nvSpPr>
          <p:spPr>
            <a:xfrm>
              <a:off x="4619825" y="427176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0BAD87D-3F67-52C1-A640-8D849B21FE1A}"/>
                </a:ext>
              </a:extLst>
            </p:cNvPr>
            <p:cNvSpPr/>
            <p:nvPr/>
          </p:nvSpPr>
          <p:spPr>
            <a:xfrm>
              <a:off x="6129197" y="385683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1109EE2-D121-AD54-D4FE-530EE85F5746}"/>
                </a:ext>
              </a:extLst>
            </p:cNvPr>
            <p:cNvSpPr/>
            <p:nvPr/>
          </p:nvSpPr>
          <p:spPr>
            <a:xfrm>
              <a:off x="4285281" y="362569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3D3BFD-5E37-C1A6-8122-81CC2E280106}"/>
                </a:ext>
              </a:extLst>
            </p:cNvPr>
            <p:cNvSpPr/>
            <p:nvPr/>
          </p:nvSpPr>
          <p:spPr>
            <a:xfrm>
              <a:off x="5554702" y="3790866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9A433B4-D225-3AC2-6C48-BA89CB009405}"/>
                </a:ext>
              </a:extLst>
            </p:cNvPr>
            <p:cNvSpPr/>
            <p:nvPr/>
          </p:nvSpPr>
          <p:spPr>
            <a:xfrm>
              <a:off x="6950673" y="2814251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454C8E3-BADF-A458-346C-704338C15867}"/>
                </a:ext>
              </a:extLst>
            </p:cNvPr>
            <p:cNvSpPr/>
            <p:nvPr/>
          </p:nvSpPr>
          <p:spPr>
            <a:xfrm>
              <a:off x="7242085" y="2449725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8C0B0A3-EABD-6DA8-8DB6-8C9382DE2F6E}"/>
                </a:ext>
              </a:extLst>
            </p:cNvPr>
            <p:cNvSpPr/>
            <p:nvPr/>
          </p:nvSpPr>
          <p:spPr>
            <a:xfrm>
              <a:off x="6419336" y="282048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F734D53-A09D-ADFF-5AFC-EB81C4F0C470}"/>
                </a:ext>
              </a:extLst>
            </p:cNvPr>
            <p:cNvSpPr/>
            <p:nvPr/>
          </p:nvSpPr>
          <p:spPr>
            <a:xfrm>
              <a:off x="6781799" y="2676868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8FFC86A-2D8B-E65E-E541-8825DD187795}"/>
                </a:ext>
              </a:extLst>
            </p:cNvPr>
            <p:cNvSpPr/>
            <p:nvPr/>
          </p:nvSpPr>
          <p:spPr>
            <a:xfrm>
              <a:off x="7797626" y="234469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4DE9090-AA98-2D1A-270F-7AC920E47E5C}"/>
                </a:ext>
              </a:extLst>
            </p:cNvPr>
            <p:cNvSpPr/>
            <p:nvPr/>
          </p:nvSpPr>
          <p:spPr>
            <a:xfrm>
              <a:off x="5706299" y="3081592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57F4D73-8C85-30CC-0E9E-DA3BF3B8A2DA}"/>
                </a:ext>
              </a:extLst>
            </p:cNvPr>
            <p:cNvSpPr/>
            <p:nvPr/>
          </p:nvSpPr>
          <p:spPr>
            <a:xfrm>
              <a:off x="4110591" y="4233454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F75C9C1-508D-CEC3-09FF-9A98FA036D23}"/>
                </a:ext>
              </a:extLst>
            </p:cNvPr>
            <p:cNvSpPr/>
            <p:nvPr/>
          </p:nvSpPr>
          <p:spPr>
            <a:xfrm>
              <a:off x="4963241" y="3779625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EBD2E73-113B-0D2A-6188-8B35C6FF8611}"/>
                </a:ext>
              </a:extLst>
            </p:cNvPr>
            <p:cNvSpPr/>
            <p:nvPr/>
          </p:nvSpPr>
          <p:spPr>
            <a:xfrm>
              <a:off x="5385773" y="3789490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19D5FC7-B9BA-86B6-D617-6CC8543F591D}"/>
                </a:ext>
              </a:extLst>
            </p:cNvPr>
            <p:cNvSpPr/>
            <p:nvPr/>
          </p:nvSpPr>
          <p:spPr>
            <a:xfrm>
              <a:off x="6310640" y="3339413"/>
              <a:ext cx="105033" cy="1050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1" name="Título 1">
            <a:extLst>
              <a:ext uri="{FF2B5EF4-FFF2-40B4-BE49-F238E27FC236}">
                <a16:creationId xmlns:a16="http://schemas.microsoft.com/office/drawing/2014/main" id="{340E1A52-B93A-A75A-E11B-9A99834D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51C1579-9C6B-9AA5-C432-30C2AFCA578B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E3CED8D-636F-E116-0B7C-CBDD9E1B1D17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E8D2A8-1CE9-2AD7-0074-12A8265FB900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3121A-A67C-81FB-91DE-6219B17FE563}"/>
              </a:ext>
            </a:extLst>
          </p:cNvPr>
          <p:cNvSpPr txBox="1"/>
          <p:nvPr/>
        </p:nvSpPr>
        <p:spPr>
          <a:xfrm>
            <a:off x="8766637" y="2263529"/>
            <a:ext cx="2673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19453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21EB6912-133C-B3F3-A630-D85C08393A34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05FC489-ADC8-35D4-8221-0471AC951025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F30528BA-9897-014F-B09C-6B5359FA28D0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32" name="Imagen 31">
                  <a:extLst>
                    <a:ext uri="{FF2B5EF4-FFF2-40B4-BE49-F238E27FC236}">
                      <a16:creationId xmlns:a16="http://schemas.microsoft.com/office/drawing/2014/main" id="{42A6844F-B921-0CB6-70F6-3732FCE71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834C973-72DE-C123-7311-7FBA29A4767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08C2DD5-C7FF-3C17-F77E-203BAA48C196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3543481-54A3-8F95-435C-ED6B8F61FE28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ADC00289-D9CE-17F0-61DE-29493A36E81F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410813B-27B0-601A-9B8A-C5FBA2586CC7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3A1DCEE-E449-C2AD-D059-9687FA0CD9A1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199144B-8315-4868-3810-2968CABF5630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C3A7DB6-1986-6B68-00EE-F0B4FCC976B1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4819F6C-BEE0-E4F6-870A-661C67CEB92E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057A2ED-49E3-D961-0002-FE784194279E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AC1FD96-B5EA-DE25-CFF4-59909384A259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D9A38CC-8AB6-BE2E-BD49-BB08F6C21227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39556CB-8DD8-59EE-70A6-2EB054721CF7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AED7C0C-3CFA-3620-E781-8D4F62C360C6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0BAD87D-3F67-52C1-A640-8D849B21FE1A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1109EE2-D121-AD54-D4FE-530EE85F5746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3D3BFD-5E37-C1A6-8122-81CC2E280106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9A433B4-D225-3AC2-6C48-BA89CB009405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E454C8E3-BADF-A458-346C-704338C1586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B8C0B0A3-EABD-6DA8-8DB6-8C9382DE2F6E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F734D53-A09D-ADFF-5AFC-EB81C4F0C470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8FFC86A-2D8B-E65E-E541-8825DD187795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A4DE9090-AA98-2D1A-270F-7AC920E47E5C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257F4D73-8C85-30CC-0E9E-DA3BF3B8A2DA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3F75C9C1-508D-CEC3-09FF-9A98FA036D23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EEBD2E73-113B-0D2A-6188-8B35C6FF8611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19D5FC7-B9BA-86B6-D617-6CC8543F591D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50077B9E-051E-3611-7223-DB25BADBD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ítulo 1">
            <a:extLst>
              <a:ext uri="{FF2B5EF4-FFF2-40B4-BE49-F238E27FC236}">
                <a16:creationId xmlns:a16="http://schemas.microsoft.com/office/drawing/2014/main" id="{340E1A52-B93A-A75A-E11B-9A99834D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51C1579-9C6B-9AA5-C432-30C2AFCA578B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E3CED8D-636F-E116-0B7C-CBDD9E1B1D17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224791A-DE57-753F-E112-61F7D7B242C2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CAC74CA-D34F-0064-8A6F-DD25474DD951}"/>
              </a:ext>
            </a:extLst>
          </p:cNvPr>
          <p:cNvSpPr txBox="1"/>
          <p:nvPr/>
        </p:nvSpPr>
        <p:spPr>
          <a:xfrm>
            <a:off x="8766637" y="2263529"/>
            <a:ext cx="2673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76995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o 89">
            <a:extLst>
              <a:ext uri="{FF2B5EF4-FFF2-40B4-BE49-F238E27FC236}">
                <a16:creationId xmlns:a16="http://schemas.microsoft.com/office/drawing/2014/main" id="{7DE101E2-505D-9E07-9B11-49B4C9B0B269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05FC489-ADC8-35D4-8221-0471AC951025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F30528BA-9897-014F-B09C-6B5359FA28D0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32" name="Imagen 31">
                  <a:extLst>
                    <a:ext uri="{FF2B5EF4-FFF2-40B4-BE49-F238E27FC236}">
                      <a16:creationId xmlns:a16="http://schemas.microsoft.com/office/drawing/2014/main" id="{42A6844F-B921-0CB6-70F6-3732FCE71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834C973-72DE-C123-7311-7FBA29A4767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08C2DD5-C7FF-3C17-F77E-203BAA48C196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3543481-54A3-8F95-435C-ED6B8F61FE28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ADC00289-D9CE-17F0-61DE-29493A36E81F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410813B-27B0-601A-9B8A-C5FBA2586CC7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3A1DCEE-E449-C2AD-D059-9687FA0CD9A1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199144B-8315-4868-3810-2968CABF5630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C3A7DB6-1986-6B68-00EE-F0B4FCC976B1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4819F6C-BEE0-E4F6-870A-661C67CEB92E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057A2ED-49E3-D961-0002-FE784194279E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AC1FD96-B5EA-DE25-CFF4-59909384A259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D9A38CC-8AB6-BE2E-BD49-BB08F6C21227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39556CB-8DD8-59EE-70A6-2EB054721CF7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AED7C0C-3CFA-3620-E781-8D4F62C360C6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0BAD87D-3F67-52C1-A640-8D849B21FE1A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1109EE2-D121-AD54-D4FE-530EE85F5746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3D3BFD-5E37-C1A6-8122-81CC2E280106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9A433B4-D225-3AC2-6C48-BA89CB009405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E454C8E3-BADF-A458-346C-704338C1586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B8C0B0A3-EABD-6DA8-8DB6-8C9382DE2F6E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F734D53-A09D-ADFF-5AFC-EB81C4F0C470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8FFC86A-2D8B-E65E-E541-8825DD187795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A4DE9090-AA98-2D1A-270F-7AC920E47E5C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257F4D73-8C85-30CC-0E9E-DA3BF3B8A2DA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3F75C9C1-508D-CEC3-09FF-9A98FA036D23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EEBD2E73-113B-0D2A-6188-8B35C6FF8611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19D5FC7-B9BA-86B6-D617-6CC8543F591D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13EC961A-0313-EC04-D939-79E5D2E08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9DC7B03E-F16B-4F75-95A9-3B053FEB06C3}"/>
                </a:ext>
              </a:extLst>
            </p:cNvPr>
            <p:cNvCxnSpPr/>
            <p:nvPr/>
          </p:nvCxnSpPr>
          <p:spPr>
            <a:xfrm>
              <a:off x="6360143" y="2464331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2CF799A5-FDF4-953F-AFA5-C73F4CC3DEAD}"/>
                </a:ext>
              </a:extLst>
            </p:cNvPr>
            <p:cNvCxnSpPr>
              <a:cxnSpLocks/>
            </p:cNvCxnSpPr>
            <p:nvPr/>
          </p:nvCxnSpPr>
          <p:spPr>
            <a:xfrm>
              <a:off x="5991548" y="340275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5171FB8-200E-AF72-E82A-2844C73EEBAB}"/>
                </a:ext>
              </a:extLst>
            </p:cNvPr>
            <p:cNvCxnSpPr/>
            <p:nvPr/>
          </p:nvCxnSpPr>
          <p:spPr>
            <a:xfrm>
              <a:off x="6131542" y="3305250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737A7E-FC9E-019C-F279-09C85716FC0A}"/>
                </a:ext>
              </a:extLst>
            </p:cNvPr>
            <p:cNvCxnSpPr/>
            <p:nvPr/>
          </p:nvCxnSpPr>
          <p:spPr>
            <a:xfrm>
              <a:off x="5625570" y="2916724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8B78F7A9-246A-9201-04A2-1FD395471A3B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18" y="3255194"/>
              <a:ext cx="0" cy="28305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AE70799-6E91-A2DA-211D-9E80BAA668D6}"/>
                </a:ext>
              </a:extLst>
            </p:cNvPr>
            <p:cNvCxnSpPr>
              <a:cxnSpLocks/>
            </p:cNvCxnSpPr>
            <p:nvPr/>
          </p:nvCxnSpPr>
          <p:spPr>
            <a:xfrm>
              <a:off x="5416549" y="3535078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2675411-0A84-DD2E-F49D-DEEC90B05E2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800" y="3196283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66FD03F-23B0-0685-617C-E5FD298816BA}"/>
                </a:ext>
              </a:extLst>
            </p:cNvPr>
            <p:cNvCxnSpPr>
              <a:cxnSpLocks/>
            </p:cNvCxnSpPr>
            <p:nvPr/>
          </p:nvCxnSpPr>
          <p:spPr>
            <a:xfrm>
              <a:off x="6125810" y="2725194"/>
              <a:ext cx="0" cy="5800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7E5C68D-712E-45E1-4BBB-16597B68B030}"/>
                </a:ext>
              </a:extLst>
            </p:cNvPr>
            <p:cNvCxnSpPr>
              <a:cxnSpLocks/>
            </p:cNvCxnSpPr>
            <p:nvPr/>
          </p:nvCxnSpPr>
          <p:spPr>
            <a:xfrm>
              <a:off x="6421298" y="3011055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5AC9F6DB-CDB8-D01B-3EBE-93C1B2A4CE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375" y="3092450"/>
              <a:ext cx="6506" cy="3340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6A28524-C8E6-8FF0-E7FB-51ECEAC8E7CA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33" y="2945556"/>
              <a:ext cx="0" cy="308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B4EA60B3-8793-2FB8-7FDA-37D3FEF2E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0051" y="2904859"/>
              <a:ext cx="0" cy="10060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F80C242-CAA7-D6B5-483C-E69F63649F5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4983881" y="3460411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6CDC5E2-5F8C-AF49-B73A-3C960ED7FC8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675" y="3959260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238225D-43E8-0F28-F649-E8C2DB426F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2786" y="4270664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3FCD584-23B8-A1A5-FF82-DA5AE94C8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474" y="3809515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D081EC67-6796-0E40-A4C7-BC568A741BF2}"/>
                </a:ext>
              </a:extLst>
            </p:cNvPr>
            <p:cNvCxnSpPr>
              <a:cxnSpLocks/>
            </p:cNvCxnSpPr>
            <p:nvPr/>
          </p:nvCxnSpPr>
          <p:spPr>
            <a:xfrm>
              <a:off x="4107577" y="4417276"/>
              <a:ext cx="0" cy="1280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78CB5E4-3DAA-1AD0-3F3F-5E0E3C4D9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4550" y="2633547"/>
              <a:ext cx="3160" cy="442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9AED7F0-F8EC-39D2-79DB-FC14720B586D}"/>
                </a:ext>
              </a:extLst>
            </p:cNvPr>
            <p:cNvCxnSpPr>
              <a:cxnSpLocks/>
            </p:cNvCxnSpPr>
            <p:nvPr/>
          </p:nvCxnSpPr>
          <p:spPr>
            <a:xfrm>
              <a:off x="6951909" y="2815810"/>
              <a:ext cx="0" cy="613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291127F-532E-71D4-A0BE-206ADBB22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785" y="2862187"/>
              <a:ext cx="7812" cy="299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A5581247-6565-7AEB-BF65-9AE6BF6238A5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12" y="2289175"/>
              <a:ext cx="3498" cy="1654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BD7B5C52-5C8F-3A39-5E80-EEFEE600D83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549" y="365143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28A71ED3-502A-F40C-2A04-DC08E69334DA}"/>
                </a:ext>
              </a:extLst>
            </p:cNvPr>
            <p:cNvCxnSpPr>
              <a:cxnSpLocks/>
            </p:cNvCxnSpPr>
            <p:nvPr/>
          </p:nvCxnSpPr>
          <p:spPr>
            <a:xfrm>
              <a:off x="5784849" y="3535078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223983EB-EEA8-A2FA-AD9A-7E3AC37BED48}"/>
                </a:ext>
              </a:extLst>
            </p:cNvPr>
            <p:cNvCxnSpPr>
              <a:cxnSpLocks/>
            </p:cNvCxnSpPr>
            <p:nvPr/>
          </p:nvCxnSpPr>
          <p:spPr>
            <a:xfrm>
              <a:off x="5387974" y="3768312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3550BDC-94A3-BA72-F0F2-6A9FF4509F17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978200CC-0A7C-98F2-6F42-BA61CC78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B34DD87-FF73-B701-E235-7DF21EEA71F7}"/>
              </a:ext>
            </a:extLst>
          </p:cNvPr>
          <p:cNvSpPr txBox="1"/>
          <p:nvPr/>
        </p:nvSpPr>
        <p:spPr>
          <a:xfrm>
            <a:off x="8766637" y="2263529"/>
            <a:ext cx="2673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EFC32F50-2C47-DBB9-DEF3-E6426D9BD604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021C89E-060C-DD0F-B9EB-20821A158B09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</p:spTree>
    <p:extLst>
      <p:ext uri="{BB962C8B-B14F-4D97-AF65-F5344CB8AC3E}">
        <p14:creationId xmlns:p14="http://schemas.microsoft.com/office/powerpoint/2010/main" val="57348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id="{6B11AE44-A9DC-5AF5-151A-FB60C929834F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05FC489-ADC8-35D4-8221-0471AC951025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F30528BA-9897-014F-B09C-6B5359FA28D0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32" name="Imagen 31">
                  <a:extLst>
                    <a:ext uri="{FF2B5EF4-FFF2-40B4-BE49-F238E27FC236}">
                      <a16:creationId xmlns:a16="http://schemas.microsoft.com/office/drawing/2014/main" id="{42A6844F-B921-0CB6-70F6-3732FCE71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834C973-72DE-C123-7311-7FBA29A4767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08C2DD5-C7FF-3C17-F77E-203BAA48C196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3543481-54A3-8F95-435C-ED6B8F61FE28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ADC00289-D9CE-17F0-61DE-29493A36E81F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410813B-27B0-601A-9B8A-C5FBA2586CC7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3A1DCEE-E449-C2AD-D059-9687FA0CD9A1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199144B-8315-4868-3810-2968CABF5630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C3A7DB6-1986-6B68-00EE-F0B4FCC976B1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4819F6C-BEE0-E4F6-870A-661C67CEB92E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057A2ED-49E3-D961-0002-FE784194279E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AC1FD96-B5EA-DE25-CFF4-59909384A259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D9A38CC-8AB6-BE2E-BD49-BB08F6C21227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39556CB-8DD8-59EE-70A6-2EB054721CF7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AED7C0C-3CFA-3620-E781-8D4F62C360C6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0BAD87D-3F67-52C1-A640-8D849B21FE1A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1109EE2-D121-AD54-D4FE-530EE85F5746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3D3BFD-5E37-C1A6-8122-81CC2E280106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9A433B4-D225-3AC2-6C48-BA89CB009405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E454C8E3-BADF-A458-346C-704338C1586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B8C0B0A3-EABD-6DA8-8DB6-8C9382DE2F6E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F734D53-A09D-ADFF-5AFC-EB81C4F0C470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8FFC86A-2D8B-E65E-E541-8825DD187795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A4DE9090-AA98-2D1A-270F-7AC920E47E5C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257F4D73-8C85-30CC-0E9E-DA3BF3B8A2DA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3F75C9C1-508D-CEC3-09FF-9A98FA036D23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EEBD2E73-113B-0D2A-6188-8B35C6FF8611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19D5FC7-B9BA-86B6-D617-6CC8543F591D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13EC961A-0313-EC04-D939-79E5D2E08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9DC7B03E-F16B-4F75-95A9-3B053FEB06C3}"/>
                </a:ext>
              </a:extLst>
            </p:cNvPr>
            <p:cNvCxnSpPr/>
            <p:nvPr/>
          </p:nvCxnSpPr>
          <p:spPr>
            <a:xfrm>
              <a:off x="6360143" y="2464331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2CF799A5-FDF4-953F-AFA5-C73F4CC3DEAD}"/>
                </a:ext>
              </a:extLst>
            </p:cNvPr>
            <p:cNvCxnSpPr>
              <a:cxnSpLocks/>
            </p:cNvCxnSpPr>
            <p:nvPr/>
          </p:nvCxnSpPr>
          <p:spPr>
            <a:xfrm>
              <a:off x="5991548" y="340275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5171FB8-200E-AF72-E82A-2844C73EEBAB}"/>
                </a:ext>
              </a:extLst>
            </p:cNvPr>
            <p:cNvCxnSpPr/>
            <p:nvPr/>
          </p:nvCxnSpPr>
          <p:spPr>
            <a:xfrm>
              <a:off x="6131542" y="3305250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737A7E-FC9E-019C-F279-09C85716FC0A}"/>
                </a:ext>
              </a:extLst>
            </p:cNvPr>
            <p:cNvCxnSpPr/>
            <p:nvPr/>
          </p:nvCxnSpPr>
          <p:spPr>
            <a:xfrm>
              <a:off x="5625570" y="2916724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8B78F7A9-246A-9201-04A2-1FD395471A3B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18" y="3255194"/>
              <a:ext cx="0" cy="28305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AE70799-6E91-A2DA-211D-9E80BAA668D6}"/>
                </a:ext>
              </a:extLst>
            </p:cNvPr>
            <p:cNvCxnSpPr>
              <a:cxnSpLocks/>
            </p:cNvCxnSpPr>
            <p:nvPr/>
          </p:nvCxnSpPr>
          <p:spPr>
            <a:xfrm>
              <a:off x="5416549" y="3535078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2675411-0A84-DD2E-F49D-DEEC90B05E2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800" y="3196283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66FD03F-23B0-0685-617C-E5FD298816BA}"/>
                </a:ext>
              </a:extLst>
            </p:cNvPr>
            <p:cNvCxnSpPr>
              <a:cxnSpLocks/>
            </p:cNvCxnSpPr>
            <p:nvPr/>
          </p:nvCxnSpPr>
          <p:spPr>
            <a:xfrm>
              <a:off x="6125810" y="2725194"/>
              <a:ext cx="0" cy="5800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7E5C68D-712E-45E1-4BBB-16597B68B030}"/>
                </a:ext>
              </a:extLst>
            </p:cNvPr>
            <p:cNvCxnSpPr>
              <a:cxnSpLocks/>
            </p:cNvCxnSpPr>
            <p:nvPr/>
          </p:nvCxnSpPr>
          <p:spPr>
            <a:xfrm>
              <a:off x="6421298" y="3011055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5AC9F6DB-CDB8-D01B-3EBE-93C1B2A4CE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375" y="3092450"/>
              <a:ext cx="6506" cy="3340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6A28524-C8E6-8FF0-E7FB-51ECEAC8E7CA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33" y="2945556"/>
              <a:ext cx="0" cy="308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B4EA60B3-8793-2FB8-7FDA-37D3FEF2E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0051" y="2904859"/>
              <a:ext cx="0" cy="10060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F80C242-CAA7-D6B5-483C-E69F63649F5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4983881" y="3460411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6CDC5E2-5F8C-AF49-B73A-3C960ED7FC8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675" y="3959260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238225D-43E8-0F28-F649-E8C2DB426F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2786" y="4270664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3FCD584-23B8-A1A5-FF82-DA5AE94C8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474" y="3809515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D081EC67-6796-0E40-A4C7-BC568A741BF2}"/>
                </a:ext>
              </a:extLst>
            </p:cNvPr>
            <p:cNvCxnSpPr>
              <a:cxnSpLocks/>
            </p:cNvCxnSpPr>
            <p:nvPr/>
          </p:nvCxnSpPr>
          <p:spPr>
            <a:xfrm>
              <a:off x="4107577" y="4417276"/>
              <a:ext cx="0" cy="1280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78CB5E4-3DAA-1AD0-3F3F-5E0E3C4D9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4550" y="2633547"/>
              <a:ext cx="3160" cy="442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9AED7F0-F8EC-39D2-79DB-FC14720B586D}"/>
                </a:ext>
              </a:extLst>
            </p:cNvPr>
            <p:cNvCxnSpPr>
              <a:cxnSpLocks/>
            </p:cNvCxnSpPr>
            <p:nvPr/>
          </p:nvCxnSpPr>
          <p:spPr>
            <a:xfrm>
              <a:off x="6951909" y="2815810"/>
              <a:ext cx="0" cy="613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291127F-532E-71D4-A0BE-206ADBB22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785" y="2862187"/>
              <a:ext cx="7812" cy="299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A5581247-6565-7AEB-BF65-9AE6BF6238A5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12" y="2289175"/>
              <a:ext cx="3498" cy="1654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ruz 78">
              <a:extLst>
                <a:ext uri="{FF2B5EF4-FFF2-40B4-BE49-F238E27FC236}">
                  <a16:creationId xmlns:a16="http://schemas.microsoft.com/office/drawing/2014/main" id="{9EB48865-C385-24AB-F33F-453CCCFC94CC}"/>
                </a:ext>
              </a:extLst>
            </p:cNvPr>
            <p:cNvSpPr/>
            <p:nvPr/>
          </p:nvSpPr>
          <p:spPr>
            <a:xfrm rot="2770446">
              <a:off x="4053431" y="45233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ruz 81">
              <a:extLst>
                <a:ext uri="{FF2B5EF4-FFF2-40B4-BE49-F238E27FC236}">
                  <a16:creationId xmlns:a16="http://schemas.microsoft.com/office/drawing/2014/main" id="{228F7FC3-3321-F790-4D15-B40EFE4FB303}"/>
                </a:ext>
              </a:extLst>
            </p:cNvPr>
            <p:cNvSpPr/>
            <p:nvPr/>
          </p:nvSpPr>
          <p:spPr>
            <a:xfrm rot="2770446">
              <a:off x="4234406" y="44027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Cruz 82">
              <a:extLst>
                <a:ext uri="{FF2B5EF4-FFF2-40B4-BE49-F238E27FC236}">
                  <a16:creationId xmlns:a16="http://schemas.microsoft.com/office/drawing/2014/main" id="{A397CB3B-42BE-CDAF-5397-5E54CAEB4BFD}"/>
                </a:ext>
              </a:extLst>
            </p:cNvPr>
            <p:cNvSpPr/>
            <p:nvPr/>
          </p:nvSpPr>
          <p:spPr>
            <a:xfrm rot="2770446">
              <a:off x="4558256" y="41995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ruz 83">
              <a:extLst>
                <a:ext uri="{FF2B5EF4-FFF2-40B4-BE49-F238E27FC236}">
                  <a16:creationId xmlns:a16="http://schemas.microsoft.com/office/drawing/2014/main" id="{1AA389E1-A375-3E61-2939-8FC2D753520C}"/>
                </a:ext>
              </a:extLst>
            </p:cNvPr>
            <p:cNvSpPr/>
            <p:nvPr/>
          </p:nvSpPr>
          <p:spPr>
            <a:xfrm rot="2770446">
              <a:off x="4905695" y="3967607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Cruz 84">
              <a:extLst>
                <a:ext uri="{FF2B5EF4-FFF2-40B4-BE49-F238E27FC236}">
                  <a16:creationId xmlns:a16="http://schemas.microsoft.com/office/drawing/2014/main" id="{C9638B17-44AB-BCCA-E381-40FFF94F5E7C}"/>
                </a:ext>
              </a:extLst>
            </p:cNvPr>
            <p:cNvSpPr/>
            <p:nvPr/>
          </p:nvSpPr>
          <p:spPr>
            <a:xfrm rot="2770446">
              <a:off x="4937445" y="3958082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Cruz 1">
              <a:extLst>
                <a:ext uri="{FF2B5EF4-FFF2-40B4-BE49-F238E27FC236}">
                  <a16:creationId xmlns:a16="http://schemas.microsoft.com/office/drawing/2014/main" id="{97176A31-E847-91F9-6861-3B99D606B31D}"/>
                </a:ext>
              </a:extLst>
            </p:cNvPr>
            <p:cNvSpPr/>
            <p:nvPr/>
          </p:nvSpPr>
          <p:spPr>
            <a:xfrm rot="2770446">
              <a:off x="5107112" y="385678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Cruz 38">
              <a:extLst>
                <a:ext uri="{FF2B5EF4-FFF2-40B4-BE49-F238E27FC236}">
                  <a16:creationId xmlns:a16="http://schemas.microsoft.com/office/drawing/2014/main" id="{588F8C12-AC8C-E012-419B-813A539FCC17}"/>
                </a:ext>
              </a:extLst>
            </p:cNvPr>
            <p:cNvSpPr/>
            <p:nvPr/>
          </p:nvSpPr>
          <p:spPr>
            <a:xfrm rot="2770446">
              <a:off x="5369641" y="3688608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Cruz 39">
              <a:extLst>
                <a:ext uri="{FF2B5EF4-FFF2-40B4-BE49-F238E27FC236}">
                  <a16:creationId xmlns:a16="http://schemas.microsoft.com/office/drawing/2014/main" id="{9A40AEE0-06F3-2903-6DEC-527484489D12}"/>
                </a:ext>
              </a:extLst>
            </p:cNvPr>
            <p:cNvSpPr/>
            <p:nvPr/>
          </p:nvSpPr>
          <p:spPr>
            <a:xfrm rot="2770446">
              <a:off x="5582191" y="355531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Cruz 40">
              <a:extLst>
                <a:ext uri="{FF2B5EF4-FFF2-40B4-BE49-F238E27FC236}">
                  <a16:creationId xmlns:a16="http://schemas.microsoft.com/office/drawing/2014/main" id="{E22F8F1A-6B4C-9C50-B08B-DB799757CC26}"/>
                </a:ext>
              </a:extLst>
            </p:cNvPr>
            <p:cNvSpPr/>
            <p:nvPr/>
          </p:nvSpPr>
          <p:spPr>
            <a:xfrm rot="2770446">
              <a:off x="5662665" y="3508148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7584A1AC-4661-DD04-EAEF-F246C61C8098}"/>
                </a:ext>
              </a:extLst>
            </p:cNvPr>
            <p:cNvCxnSpPr>
              <a:cxnSpLocks/>
            </p:cNvCxnSpPr>
            <p:nvPr/>
          </p:nvCxnSpPr>
          <p:spPr>
            <a:xfrm>
              <a:off x="5543549" y="365143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789026B-8D77-F0B7-1529-33002628500C}"/>
                </a:ext>
              </a:extLst>
            </p:cNvPr>
            <p:cNvCxnSpPr>
              <a:cxnSpLocks/>
            </p:cNvCxnSpPr>
            <p:nvPr/>
          </p:nvCxnSpPr>
          <p:spPr>
            <a:xfrm>
              <a:off x="5784849" y="3535078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C3741B1-6CCC-729D-DAD9-D03893C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5387974" y="3768312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ruz 49">
              <a:extLst>
                <a:ext uri="{FF2B5EF4-FFF2-40B4-BE49-F238E27FC236}">
                  <a16:creationId xmlns:a16="http://schemas.microsoft.com/office/drawing/2014/main" id="{6A122845-02A7-4E32-4ABC-F0198DA4FF14}"/>
                </a:ext>
              </a:extLst>
            </p:cNvPr>
            <p:cNvSpPr/>
            <p:nvPr/>
          </p:nvSpPr>
          <p:spPr>
            <a:xfrm rot="2770446">
              <a:off x="5334610" y="3710405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ruz 50">
              <a:extLst>
                <a:ext uri="{FF2B5EF4-FFF2-40B4-BE49-F238E27FC236}">
                  <a16:creationId xmlns:a16="http://schemas.microsoft.com/office/drawing/2014/main" id="{E10CF146-7A81-17C8-5F3D-1F6251F72543}"/>
                </a:ext>
              </a:extLst>
            </p:cNvPr>
            <p:cNvSpPr/>
            <p:nvPr/>
          </p:nvSpPr>
          <p:spPr>
            <a:xfrm rot="2770446">
              <a:off x="5487568" y="3618056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Cruz 51">
              <a:extLst>
                <a:ext uri="{FF2B5EF4-FFF2-40B4-BE49-F238E27FC236}">
                  <a16:creationId xmlns:a16="http://schemas.microsoft.com/office/drawing/2014/main" id="{841B99D4-3CEF-A7DE-3BAF-C3EFC412E8A4}"/>
                </a:ext>
              </a:extLst>
            </p:cNvPr>
            <p:cNvSpPr/>
            <p:nvPr/>
          </p:nvSpPr>
          <p:spPr>
            <a:xfrm rot="2770446">
              <a:off x="5728231" y="3464941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ruz 52">
              <a:extLst>
                <a:ext uri="{FF2B5EF4-FFF2-40B4-BE49-F238E27FC236}">
                  <a16:creationId xmlns:a16="http://schemas.microsoft.com/office/drawing/2014/main" id="{8841F771-F02F-4278-A57C-912F3D3D1F70}"/>
                </a:ext>
              </a:extLst>
            </p:cNvPr>
            <p:cNvSpPr/>
            <p:nvPr/>
          </p:nvSpPr>
          <p:spPr>
            <a:xfrm rot="2770446">
              <a:off x="5927258" y="33277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Cruz 53">
              <a:extLst>
                <a:ext uri="{FF2B5EF4-FFF2-40B4-BE49-F238E27FC236}">
                  <a16:creationId xmlns:a16="http://schemas.microsoft.com/office/drawing/2014/main" id="{A58BE256-A02D-C2FA-C6FB-74AE5B948216}"/>
                </a:ext>
              </a:extLst>
            </p:cNvPr>
            <p:cNvSpPr/>
            <p:nvPr/>
          </p:nvSpPr>
          <p:spPr>
            <a:xfrm rot="2770446">
              <a:off x="6079658" y="32674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Cruz 54">
              <a:extLst>
                <a:ext uri="{FF2B5EF4-FFF2-40B4-BE49-F238E27FC236}">
                  <a16:creationId xmlns:a16="http://schemas.microsoft.com/office/drawing/2014/main" id="{A16C2C69-1D21-9449-2411-A0CF1D0244DB}"/>
                </a:ext>
              </a:extLst>
            </p:cNvPr>
            <p:cNvSpPr/>
            <p:nvPr/>
          </p:nvSpPr>
          <p:spPr>
            <a:xfrm rot="2770446">
              <a:off x="6254283" y="31563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Cruz 56">
              <a:extLst>
                <a:ext uri="{FF2B5EF4-FFF2-40B4-BE49-F238E27FC236}">
                  <a16:creationId xmlns:a16="http://schemas.microsoft.com/office/drawing/2014/main" id="{BF4DEF44-C87E-E81F-B6C2-E48587117F2A}"/>
                </a:ext>
              </a:extLst>
            </p:cNvPr>
            <p:cNvSpPr/>
            <p:nvPr/>
          </p:nvSpPr>
          <p:spPr>
            <a:xfrm rot="2770446">
              <a:off x="6098708" y="32483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Cruz 58">
              <a:extLst>
                <a:ext uri="{FF2B5EF4-FFF2-40B4-BE49-F238E27FC236}">
                  <a16:creationId xmlns:a16="http://schemas.microsoft.com/office/drawing/2014/main" id="{D637DD6A-790E-E749-CA74-C4AF254AF346}"/>
                </a:ext>
              </a:extLst>
            </p:cNvPr>
            <p:cNvSpPr/>
            <p:nvPr/>
          </p:nvSpPr>
          <p:spPr>
            <a:xfrm rot="2770446">
              <a:off x="6305083" y="30991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Cruz 60">
              <a:extLst>
                <a:ext uri="{FF2B5EF4-FFF2-40B4-BE49-F238E27FC236}">
                  <a16:creationId xmlns:a16="http://schemas.microsoft.com/office/drawing/2014/main" id="{466DDEEE-A6EB-FBC4-9F5C-E89B1ECCEEE7}"/>
                </a:ext>
              </a:extLst>
            </p:cNvPr>
            <p:cNvSpPr/>
            <p:nvPr/>
          </p:nvSpPr>
          <p:spPr>
            <a:xfrm rot="2770446">
              <a:off x="6362233" y="30832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Cruz 65">
              <a:extLst>
                <a:ext uri="{FF2B5EF4-FFF2-40B4-BE49-F238E27FC236}">
                  <a16:creationId xmlns:a16="http://schemas.microsoft.com/office/drawing/2014/main" id="{ED0C2C3D-73D8-8072-81EE-4D9B6F7B3DC9}"/>
                </a:ext>
              </a:extLst>
            </p:cNvPr>
            <p:cNvSpPr/>
            <p:nvPr/>
          </p:nvSpPr>
          <p:spPr>
            <a:xfrm rot="2770446">
              <a:off x="6422558" y="30388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ruz 66">
              <a:extLst>
                <a:ext uri="{FF2B5EF4-FFF2-40B4-BE49-F238E27FC236}">
                  <a16:creationId xmlns:a16="http://schemas.microsoft.com/office/drawing/2014/main" id="{0F7A5D1C-71F6-5A41-16DC-5F88EE29F7EF}"/>
                </a:ext>
              </a:extLst>
            </p:cNvPr>
            <p:cNvSpPr/>
            <p:nvPr/>
          </p:nvSpPr>
          <p:spPr>
            <a:xfrm rot="2770446">
              <a:off x="6689258" y="28832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Cruz 68">
              <a:extLst>
                <a:ext uri="{FF2B5EF4-FFF2-40B4-BE49-F238E27FC236}">
                  <a16:creationId xmlns:a16="http://schemas.microsoft.com/office/drawing/2014/main" id="{90C74F74-3476-EA6C-C316-915F22853686}"/>
                </a:ext>
              </a:extLst>
            </p:cNvPr>
            <p:cNvSpPr/>
            <p:nvPr/>
          </p:nvSpPr>
          <p:spPr>
            <a:xfrm rot="2770446">
              <a:off x="6895633" y="27499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ruz 69">
              <a:extLst>
                <a:ext uri="{FF2B5EF4-FFF2-40B4-BE49-F238E27FC236}">
                  <a16:creationId xmlns:a16="http://schemas.microsoft.com/office/drawing/2014/main" id="{4138E85B-746F-B7EB-6968-E3585BD959D2}"/>
                </a:ext>
              </a:extLst>
            </p:cNvPr>
            <p:cNvSpPr/>
            <p:nvPr/>
          </p:nvSpPr>
          <p:spPr>
            <a:xfrm rot="2770446">
              <a:off x="6727358" y="28546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Cruz 71">
              <a:extLst>
                <a:ext uri="{FF2B5EF4-FFF2-40B4-BE49-F238E27FC236}">
                  <a16:creationId xmlns:a16="http://schemas.microsoft.com/office/drawing/2014/main" id="{10F240D2-0354-BFAB-2566-E43C0414FCCA}"/>
                </a:ext>
              </a:extLst>
            </p:cNvPr>
            <p:cNvSpPr/>
            <p:nvPr/>
          </p:nvSpPr>
          <p:spPr>
            <a:xfrm rot="2770446">
              <a:off x="7190908" y="25721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ruz 73">
              <a:extLst>
                <a:ext uri="{FF2B5EF4-FFF2-40B4-BE49-F238E27FC236}">
                  <a16:creationId xmlns:a16="http://schemas.microsoft.com/office/drawing/2014/main" id="{BFAB1659-69FC-6517-EC4F-B0DD5CB9FF57}"/>
                </a:ext>
              </a:extLst>
            </p:cNvPr>
            <p:cNvSpPr/>
            <p:nvPr/>
          </p:nvSpPr>
          <p:spPr>
            <a:xfrm rot="2770446">
              <a:off x="7197258" y="25721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Cruz 74">
              <a:extLst>
                <a:ext uri="{FF2B5EF4-FFF2-40B4-BE49-F238E27FC236}">
                  <a16:creationId xmlns:a16="http://schemas.microsoft.com/office/drawing/2014/main" id="{BDDB0720-602D-28C9-7EAD-B7E06A634984}"/>
                </a:ext>
              </a:extLst>
            </p:cNvPr>
            <p:cNvSpPr/>
            <p:nvPr/>
          </p:nvSpPr>
          <p:spPr>
            <a:xfrm rot="2770446">
              <a:off x="7743358" y="22260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07908BD-578F-7590-8061-7F07C84F5E70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CCA5889-0A87-9BFD-FA12-56A7094E048D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9C9FAF6-FDDD-39DB-ADAE-A3BEB08B104C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17B2FB8-7A1A-689A-3748-11C3A65A9809}"/>
              </a:ext>
            </a:extLst>
          </p:cNvPr>
          <p:cNvSpPr txBox="1"/>
          <p:nvPr/>
        </p:nvSpPr>
        <p:spPr>
          <a:xfrm>
            <a:off x="8766637" y="2263529"/>
            <a:ext cx="26735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101" name="Cruz 100">
            <a:extLst>
              <a:ext uri="{FF2B5EF4-FFF2-40B4-BE49-F238E27FC236}">
                <a16:creationId xmlns:a16="http://schemas.microsoft.com/office/drawing/2014/main" id="{A6A0E4B3-8902-8759-40C7-99E9E868D5EE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67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id="{6B11AE44-A9DC-5AF5-151A-FB60C929834F}"/>
              </a:ext>
            </a:extLst>
          </p:cNvPr>
          <p:cNvGrpSpPr/>
          <p:nvPr/>
        </p:nvGrpSpPr>
        <p:grpSpPr>
          <a:xfrm>
            <a:off x="3360770" y="1609139"/>
            <a:ext cx="5359400" cy="3797300"/>
            <a:chOff x="3360770" y="1609139"/>
            <a:chExt cx="5359400" cy="37973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05FC489-ADC8-35D4-8221-0471AC951025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F30528BA-9897-014F-B09C-6B5359FA28D0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32" name="Imagen 31">
                  <a:extLst>
                    <a:ext uri="{FF2B5EF4-FFF2-40B4-BE49-F238E27FC236}">
                      <a16:creationId xmlns:a16="http://schemas.microsoft.com/office/drawing/2014/main" id="{42A6844F-B921-0CB6-70F6-3732FCE71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834C973-72DE-C123-7311-7FBA29A4767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08C2DD5-C7FF-3C17-F77E-203BAA48C196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3543481-54A3-8F95-435C-ED6B8F61FE28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ADC00289-D9CE-17F0-61DE-29493A36E81F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410813B-27B0-601A-9B8A-C5FBA2586CC7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3A1DCEE-E449-C2AD-D059-9687FA0CD9A1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199144B-8315-4868-3810-2968CABF5630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C3A7DB6-1986-6B68-00EE-F0B4FCC976B1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4819F6C-BEE0-E4F6-870A-661C67CEB92E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057A2ED-49E3-D961-0002-FE784194279E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AC1FD96-B5EA-DE25-CFF4-59909384A259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D9A38CC-8AB6-BE2E-BD49-BB08F6C21227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39556CB-8DD8-59EE-70A6-2EB054721CF7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AED7C0C-3CFA-3620-E781-8D4F62C360C6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0BAD87D-3F67-52C1-A640-8D849B21FE1A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1109EE2-D121-AD54-D4FE-530EE85F5746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3D3BFD-5E37-C1A6-8122-81CC2E280106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9A433B4-D225-3AC2-6C48-BA89CB009405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E454C8E3-BADF-A458-346C-704338C1586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B8C0B0A3-EABD-6DA8-8DB6-8C9382DE2F6E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F734D53-A09D-ADFF-5AFC-EB81C4F0C470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8FFC86A-2D8B-E65E-E541-8825DD187795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A4DE9090-AA98-2D1A-270F-7AC920E47E5C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257F4D73-8C85-30CC-0E9E-DA3BF3B8A2DA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3F75C9C1-508D-CEC3-09FF-9A98FA036D23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EEBD2E73-113B-0D2A-6188-8B35C6FF8611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19D5FC7-B9BA-86B6-D617-6CC8543F591D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13EC961A-0313-EC04-D939-79E5D2E08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9DC7B03E-F16B-4F75-95A9-3B053FEB06C3}"/>
                </a:ext>
              </a:extLst>
            </p:cNvPr>
            <p:cNvCxnSpPr/>
            <p:nvPr/>
          </p:nvCxnSpPr>
          <p:spPr>
            <a:xfrm>
              <a:off x="6360143" y="2464331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2CF799A5-FDF4-953F-AFA5-C73F4CC3DEAD}"/>
                </a:ext>
              </a:extLst>
            </p:cNvPr>
            <p:cNvCxnSpPr>
              <a:cxnSpLocks/>
            </p:cNvCxnSpPr>
            <p:nvPr/>
          </p:nvCxnSpPr>
          <p:spPr>
            <a:xfrm>
              <a:off x="5991548" y="340275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5171FB8-200E-AF72-E82A-2844C73EEBAB}"/>
                </a:ext>
              </a:extLst>
            </p:cNvPr>
            <p:cNvCxnSpPr/>
            <p:nvPr/>
          </p:nvCxnSpPr>
          <p:spPr>
            <a:xfrm>
              <a:off x="6131542" y="3305250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737A7E-FC9E-019C-F279-09C85716FC0A}"/>
                </a:ext>
              </a:extLst>
            </p:cNvPr>
            <p:cNvCxnSpPr/>
            <p:nvPr/>
          </p:nvCxnSpPr>
          <p:spPr>
            <a:xfrm>
              <a:off x="5625570" y="2916724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8B78F7A9-246A-9201-04A2-1FD395471A3B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18" y="3255194"/>
              <a:ext cx="0" cy="28305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AE70799-6E91-A2DA-211D-9E80BAA668D6}"/>
                </a:ext>
              </a:extLst>
            </p:cNvPr>
            <p:cNvCxnSpPr>
              <a:cxnSpLocks/>
            </p:cNvCxnSpPr>
            <p:nvPr/>
          </p:nvCxnSpPr>
          <p:spPr>
            <a:xfrm>
              <a:off x="5416549" y="3535078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2675411-0A84-DD2E-F49D-DEEC90B05E2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800" y="3196283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66FD03F-23B0-0685-617C-E5FD298816BA}"/>
                </a:ext>
              </a:extLst>
            </p:cNvPr>
            <p:cNvCxnSpPr>
              <a:cxnSpLocks/>
            </p:cNvCxnSpPr>
            <p:nvPr/>
          </p:nvCxnSpPr>
          <p:spPr>
            <a:xfrm>
              <a:off x="6125810" y="2725194"/>
              <a:ext cx="0" cy="5800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7E5C68D-712E-45E1-4BBB-16597B68B030}"/>
                </a:ext>
              </a:extLst>
            </p:cNvPr>
            <p:cNvCxnSpPr>
              <a:cxnSpLocks/>
            </p:cNvCxnSpPr>
            <p:nvPr/>
          </p:nvCxnSpPr>
          <p:spPr>
            <a:xfrm>
              <a:off x="6421298" y="3011055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5AC9F6DB-CDB8-D01B-3EBE-93C1B2A4CE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375" y="3092450"/>
              <a:ext cx="6506" cy="3340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6A28524-C8E6-8FF0-E7FB-51ECEAC8E7CA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33" y="2945556"/>
              <a:ext cx="0" cy="308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B4EA60B3-8793-2FB8-7FDA-37D3FEF2E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0051" y="2904859"/>
              <a:ext cx="0" cy="10060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F80C242-CAA7-D6B5-483C-E69F63649F5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4983881" y="3460411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6CDC5E2-5F8C-AF49-B73A-3C960ED7FC8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675" y="3959260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238225D-43E8-0F28-F649-E8C2DB426F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2786" y="4270664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3FCD584-23B8-A1A5-FF82-DA5AE94C8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474" y="3809515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D081EC67-6796-0E40-A4C7-BC568A741BF2}"/>
                </a:ext>
              </a:extLst>
            </p:cNvPr>
            <p:cNvCxnSpPr>
              <a:cxnSpLocks/>
            </p:cNvCxnSpPr>
            <p:nvPr/>
          </p:nvCxnSpPr>
          <p:spPr>
            <a:xfrm>
              <a:off x="4107577" y="4417276"/>
              <a:ext cx="0" cy="1280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78CB5E4-3DAA-1AD0-3F3F-5E0E3C4D9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4550" y="2633547"/>
              <a:ext cx="3160" cy="442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9AED7F0-F8EC-39D2-79DB-FC14720B586D}"/>
                </a:ext>
              </a:extLst>
            </p:cNvPr>
            <p:cNvCxnSpPr>
              <a:cxnSpLocks/>
            </p:cNvCxnSpPr>
            <p:nvPr/>
          </p:nvCxnSpPr>
          <p:spPr>
            <a:xfrm>
              <a:off x="6951909" y="2815810"/>
              <a:ext cx="0" cy="613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291127F-532E-71D4-A0BE-206ADBB22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785" y="2862187"/>
              <a:ext cx="7812" cy="299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A5581247-6565-7AEB-BF65-9AE6BF6238A5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12" y="2289175"/>
              <a:ext cx="3498" cy="1654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ruz 78">
              <a:extLst>
                <a:ext uri="{FF2B5EF4-FFF2-40B4-BE49-F238E27FC236}">
                  <a16:creationId xmlns:a16="http://schemas.microsoft.com/office/drawing/2014/main" id="{9EB48865-C385-24AB-F33F-453CCCFC94CC}"/>
                </a:ext>
              </a:extLst>
            </p:cNvPr>
            <p:cNvSpPr/>
            <p:nvPr/>
          </p:nvSpPr>
          <p:spPr>
            <a:xfrm rot="2770446">
              <a:off x="4053431" y="45233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ruz 81">
              <a:extLst>
                <a:ext uri="{FF2B5EF4-FFF2-40B4-BE49-F238E27FC236}">
                  <a16:creationId xmlns:a16="http://schemas.microsoft.com/office/drawing/2014/main" id="{228F7FC3-3321-F790-4D15-B40EFE4FB303}"/>
                </a:ext>
              </a:extLst>
            </p:cNvPr>
            <p:cNvSpPr/>
            <p:nvPr/>
          </p:nvSpPr>
          <p:spPr>
            <a:xfrm rot="2770446">
              <a:off x="4234406" y="44027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Cruz 82">
              <a:extLst>
                <a:ext uri="{FF2B5EF4-FFF2-40B4-BE49-F238E27FC236}">
                  <a16:creationId xmlns:a16="http://schemas.microsoft.com/office/drawing/2014/main" id="{A397CB3B-42BE-CDAF-5397-5E54CAEB4BFD}"/>
                </a:ext>
              </a:extLst>
            </p:cNvPr>
            <p:cNvSpPr/>
            <p:nvPr/>
          </p:nvSpPr>
          <p:spPr>
            <a:xfrm rot="2770446">
              <a:off x="4558256" y="41995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ruz 83">
              <a:extLst>
                <a:ext uri="{FF2B5EF4-FFF2-40B4-BE49-F238E27FC236}">
                  <a16:creationId xmlns:a16="http://schemas.microsoft.com/office/drawing/2014/main" id="{1AA389E1-A375-3E61-2939-8FC2D753520C}"/>
                </a:ext>
              </a:extLst>
            </p:cNvPr>
            <p:cNvSpPr/>
            <p:nvPr/>
          </p:nvSpPr>
          <p:spPr>
            <a:xfrm rot="2770446">
              <a:off x="4905695" y="3967607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Cruz 84">
              <a:extLst>
                <a:ext uri="{FF2B5EF4-FFF2-40B4-BE49-F238E27FC236}">
                  <a16:creationId xmlns:a16="http://schemas.microsoft.com/office/drawing/2014/main" id="{C9638B17-44AB-BCCA-E381-40FFF94F5E7C}"/>
                </a:ext>
              </a:extLst>
            </p:cNvPr>
            <p:cNvSpPr/>
            <p:nvPr/>
          </p:nvSpPr>
          <p:spPr>
            <a:xfrm rot="2770446">
              <a:off x="4937445" y="3958082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Cruz 1">
              <a:extLst>
                <a:ext uri="{FF2B5EF4-FFF2-40B4-BE49-F238E27FC236}">
                  <a16:creationId xmlns:a16="http://schemas.microsoft.com/office/drawing/2014/main" id="{97176A31-E847-91F9-6861-3B99D606B31D}"/>
                </a:ext>
              </a:extLst>
            </p:cNvPr>
            <p:cNvSpPr/>
            <p:nvPr/>
          </p:nvSpPr>
          <p:spPr>
            <a:xfrm rot="2770446">
              <a:off x="5107112" y="385678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Cruz 38">
              <a:extLst>
                <a:ext uri="{FF2B5EF4-FFF2-40B4-BE49-F238E27FC236}">
                  <a16:creationId xmlns:a16="http://schemas.microsoft.com/office/drawing/2014/main" id="{588F8C12-AC8C-E012-419B-813A539FCC17}"/>
                </a:ext>
              </a:extLst>
            </p:cNvPr>
            <p:cNvSpPr/>
            <p:nvPr/>
          </p:nvSpPr>
          <p:spPr>
            <a:xfrm rot="2770446">
              <a:off x="5369641" y="3688608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Cruz 39">
              <a:extLst>
                <a:ext uri="{FF2B5EF4-FFF2-40B4-BE49-F238E27FC236}">
                  <a16:creationId xmlns:a16="http://schemas.microsoft.com/office/drawing/2014/main" id="{9A40AEE0-06F3-2903-6DEC-527484489D12}"/>
                </a:ext>
              </a:extLst>
            </p:cNvPr>
            <p:cNvSpPr/>
            <p:nvPr/>
          </p:nvSpPr>
          <p:spPr>
            <a:xfrm rot="2770446">
              <a:off x="5582191" y="355531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Cruz 40">
              <a:extLst>
                <a:ext uri="{FF2B5EF4-FFF2-40B4-BE49-F238E27FC236}">
                  <a16:creationId xmlns:a16="http://schemas.microsoft.com/office/drawing/2014/main" id="{E22F8F1A-6B4C-9C50-B08B-DB799757CC26}"/>
                </a:ext>
              </a:extLst>
            </p:cNvPr>
            <p:cNvSpPr/>
            <p:nvPr/>
          </p:nvSpPr>
          <p:spPr>
            <a:xfrm rot="2770446">
              <a:off x="5662665" y="3508148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7584A1AC-4661-DD04-EAEF-F246C61C8098}"/>
                </a:ext>
              </a:extLst>
            </p:cNvPr>
            <p:cNvCxnSpPr>
              <a:cxnSpLocks/>
            </p:cNvCxnSpPr>
            <p:nvPr/>
          </p:nvCxnSpPr>
          <p:spPr>
            <a:xfrm>
              <a:off x="5543549" y="365143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789026B-8D77-F0B7-1529-33002628500C}"/>
                </a:ext>
              </a:extLst>
            </p:cNvPr>
            <p:cNvCxnSpPr>
              <a:cxnSpLocks/>
            </p:cNvCxnSpPr>
            <p:nvPr/>
          </p:nvCxnSpPr>
          <p:spPr>
            <a:xfrm>
              <a:off x="5784849" y="3535078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C3741B1-6CCC-729D-DAD9-D03893C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5387974" y="3768312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ruz 49">
              <a:extLst>
                <a:ext uri="{FF2B5EF4-FFF2-40B4-BE49-F238E27FC236}">
                  <a16:creationId xmlns:a16="http://schemas.microsoft.com/office/drawing/2014/main" id="{6A122845-02A7-4E32-4ABC-F0198DA4FF14}"/>
                </a:ext>
              </a:extLst>
            </p:cNvPr>
            <p:cNvSpPr/>
            <p:nvPr/>
          </p:nvSpPr>
          <p:spPr>
            <a:xfrm rot="2770446">
              <a:off x="5334610" y="3710405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ruz 50">
              <a:extLst>
                <a:ext uri="{FF2B5EF4-FFF2-40B4-BE49-F238E27FC236}">
                  <a16:creationId xmlns:a16="http://schemas.microsoft.com/office/drawing/2014/main" id="{E10CF146-7A81-17C8-5F3D-1F6251F72543}"/>
                </a:ext>
              </a:extLst>
            </p:cNvPr>
            <p:cNvSpPr/>
            <p:nvPr/>
          </p:nvSpPr>
          <p:spPr>
            <a:xfrm rot="2770446">
              <a:off x="5487568" y="3618056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Cruz 51">
              <a:extLst>
                <a:ext uri="{FF2B5EF4-FFF2-40B4-BE49-F238E27FC236}">
                  <a16:creationId xmlns:a16="http://schemas.microsoft.com/office/drawing/2014/main" id="{841B99D4-3CEF-A7DE-3BAF-C3EFC412E8A4}"/>
                </a:ext>
              </a:extLst>
            </p:cNvPr>
            <p:cNvSpPr/>
            <p:nvPr/>
          </p:nvSpPr>
          <p:spPr>
            <a:xfrm rot="2770446">
              <a:off x="5728231" y="3464941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ruz 52">
              <a:extLst>
                <a:ext uri="{FF2B5EF4-FFF2-40B4-BE49-F238E27FC236}">
                  <a16:creationId xmlns:a16="http://schemas.microsoft.com/office/drawing/2014/main" id="{8841F771-F02F-4278-A57C-912F3D3D1F70}"/>
                </a:ext>
              </a:extLst>
            </p:cNvPr>
            <p:cNvSpPr/>
            <p:nvPr/>
          </p:nvSpPr>
          <p:spPr>
            <a:xfrm rot="2770446">
              <a:off x="5927258" y="33277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Cruz 53">
              <a:extLst>
                <a:ext uri="{FF2B5EF4-FFF2-40B4-BE49-F238E27FC236}">
                  <a16:creationId xmlns:a16="http://schemas.microsoft.com/office/drawing/2014/main" id="{A58BE256-A02D-C2FA-C6FB-74AE5B948216}"/>
                </a:ext>
              </a:extLst>
            </p:cNvPr>
            <p:cNvSpPr/>
            <p:nvPr/>
          </p:nvSpPr>
          <p:spPr>
            <a:xfrm rot="2770446">
              <a:off x="6079658" y="32674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Cruz 54">
              <a:extLst>
                <a:ext uri="{FF2B5EF4-FFF2-40B4-BE49-F238E27FC236}">
                  <a16:creationId xmlns:a16="http://schemas.microsoft.com/office/drawing/2014/main" id="{A16C2C69-1D21-9449-2411-A0CF1D0244DB}"/>
                </a:ext>
              </a:extLst>
            </p:cNvPr>
            <p:cNvSpPr/>
            <p:nvPr/>
          </p:nvSpPr>
          <p:spPr>
            <a:xfrm rot="2770446">
              <a:off x="6254283" y="31563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Cruz 56">
              <a:extLst>
                <a:ext uri="{FF2B5EF4-FFF2-40B4-BE49-F238E27FC236}">
                  <a16:creationId xmlns:a16="http://schemas.microsoft.com/office/drawing/2014/main" id="{BF4DEF44-C87E-E81F-B6C2-E48587117F2A}"/>
                </a:ext>
              </a:extLst>
            </p:cNvPr>
            <p:cNvSpPr/>
            <p:nvPr/>
          </p:nvSpPr>
          <p:spPr>
            <a:xfrm rot="2770446">
              <a:off x="6098708" y="32483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Cruz 58">
              <a:extLst>
                <a:ext uri="{FF2B5EF4-FFF2-40B4-BE49-F238E27FC236}">
                  <a16:creationId xmlns:a16="http://schemas.microsoft.com/office/drawing/2014/main" id="{D637DD6A-790E-E749-CA74-C4AF254AF346}"/>
                </a:ext>
              </a:extLst>
            </p:cNvPr>
            <p:cNvSpPr/>
            <p:nvPr/>
          </p:nvSpPr>
          <p:spPr>
            <a:xfrm rot="2770446">
              <a:off x="6305083" y="30991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Cruz 60">
              <a:extLst>
                <a:ext uri="{FF2B5EF4-FFF2-40B4-BE49-F238E27FC236}">
                  <a16:creationId xmlns:a16="http://schemas.microsoft.com/office/drawing/2014/main" id="{466DDEEE-A6EB-FBC4-9F5C-E89B1ECCEEE7}"/>
                </a:ext>
              </a:extLst>
            </p:cNvPr>
            <p:cNvSpPr/>
            <p:nvPr/>
          </p:nvSpPr>
          <p:spPr>
            <a:xfrm rot="2770446">
              <a:off x="6362233" y="30832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Cruz 65">
              <a:extLst>
                <a:ext uri="{FF2B5EF4-FFF2-40B4-BE49-F238E27FC236}">
                  <a16:creationId xmlns:a16="http://schemas.microsoft.com/office/drawing/2014/main" id="{ED0C2C3D-73D8-8072-81EE-4D9B6F7B3DC9}"/>
                </a:ext>
              </a:extLst>
            </p:cNvPr>
            <p:cNvSpPr/>
            <p:nvPr/>
          </p:nvSpPr>
          <p:spPr>
            <a:xfrm rot="2770446">
              <a:off x="6422558" y="30388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ruz 66">
              <a:extLst>
                <a:ext uri="{FF2B5EF4-FFF2-40B4-BE49-F238E27FC236}">
                  <a16:creationId xmlns:a16="http://schemas.microsoft.com/office/drawing/2014/main" id="{0F7A5D1C-71F6-5A41-16DC-5F88EE29F7EF}"/>
                </a:ext>
              </a:extLst>
            </p:cNvPr>
            <p:cNvSpPr/>
            <p:nvPr/>
          </p:nvSpPr>
          <p:spPr>
            <a:xfrm rot="2770446">
              <a:off x="6689258" y="28832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Cruz 68">
              <a:extLst>
                <a:ext uri="{FF2B5EF4-FFF2-40B4-BE49-F238E27FC236}">
                  <a16:creationId xmlns:a16="http://schemas.microsoft.com/office/drawing/2014/main" id="{90C74F74-3476-EA6C-C316-915F22853686}"/>
                </a:ext>
              </a:extLst>
            </p:cNvPr>
            <p:cNvSpPr/>
            <p:nvPr/>
          </p:nvSpPr>
          <p:spPr>
            <a:xfrm rot="2770446">
              <a:off x="6895633" y="27499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ruz 69">
              <a:extLst>
                <a:ext uri="{FF2B5EF4-FFF2-40B4-BE49-F238E27FC236}">
                  <a16:creationId xmlns:a16="http://schemas.microsoft.com/office/drawing/2014/main" id="{4138E85B-746F-B7EB-6968-E3585BD959D2}"/>
                </a:ext>
              </a:extLst>
            </p:cNvPr>
            <p:cNvSpPr/>
            <p:nvPr/>
          </p:nvSpPr>
          <p:spPr>
            <a:xfrm rot="2770446">
              <a:off x="6727358" y="28546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Cruz 71">
              <a:extLst>
                <a:ext uri="{FF2B5EF4-FFF2-40B4-BE49-F238E27FC236}">
                  <a16:creationId xmlns:a16="http://schemas.microsoft.com/office/drawing/2014/main" id="{10F240D2-0354-BFAB-2566-E43C0414FCCA}"/>
                </a:ext>
              </a:extLst>
            </p:cNvPr>
            <p:cNvSpPr/>
            <p:nvPr/>
          </p:nvSpPr>
          <p:spPr>
            <a:xfrm rot="2770446">
              <a:off x="7190908" y="25721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ruz 73">
              <a:extLst>
                <a:ext uri="{FF2B5EF4-FFF2-40B4-BE49-F238E27FC236}">
                  <a16:creationId xmlns:a16="http://schemas.microsoft.com/office/drawing/2014/main" id="{BFAB1659-69FC-6517-EC4F-B0DD5CB9FF57}"/>
                </a:ext>
              </a:extLst>
            </p:cNvPr>
            <p:cNvSpPr/>
            <p:nvPr/>
          </p:nvSpPr>
          <p:spPr>
            <a:xfrm rot="2770446">
              <a:off x="7197258" y="25721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Cruz 74">
              <a:extLst>
                <a:ext uri="{FF2B5EF4-FFF2-40B4-BE49-F238E27FC236}">
                  <a16:creationId xmlns:a16="http://schemas.microsoft.com/office/drawing/2014/main" id="{BDDB0720-602D-28C9-7EAD-B7E06A634984}"/>
                </a:ext>
              </a:extLst>
            </p:cNvPr>
            <p:cNvSpPr/>
            <p:nvPr/>
          </p:nvSpPr>
          <p:spPr>
            <a:xfrm rot="2770446">
              <a:off x="7743358" y="22260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B290304-F25B-80CB-8F5F-C43789BAC14C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1E59070-84F7-DED7-9C2A-0884AB6B0B67}"/>
              </a:ext>
            </a:extLst>
          </p:cNvPr>
          <p:cNvSpPr txBox="1"/>
          <p:nvPr/>
        </p:nvSpPr>
        <p:spPr>
          <a:xfrm>
            <a:off x="8766637" y="2263529"/>
            <a:ext cx="2673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The first principal component direction of the data is that along which the observations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vary the most.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8936A095-4F2B-5F6E-CC25-F3977F57CE29}"/>
              </a:ext>
            </a:extLst>
          </p:cNvPr>
          <p:cNvSpPr/>
          <p:nvPr/>
        </p:nvSpPr>
        <p:spPr>
          <a:xfrm rot="19710374">
            <a:off x="3901001" y="3388125"/>
            <a:ext cx="4462998" cy="692058"/>
          </a:xfrm>
          <a:prstGeom prst="rect">
            <a:avLst/>
          </a:prstGeom>
          <a:solidFill>
            <a:schemeClr val="accent6">
              <a:alpha val="378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0A214C-A355-EA8D-7AD4-15E46DB0A27F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027A64B-953E-4438-51E9-84E9BDE6CA0B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95" name="Cerrar llave 94">
            <a:extLst>
              <a:ext uri="{FF2B5EF4-FFF2-40B4-BE49-F238E27FC236}">
                <a16:creationId xmlns:a16="http://schemas.microsoft.com/office/drawing/2014/main" id="{18A29336-459A-0EC4-331E-0C89286EC233}"/>
              </a:ext>
            </a:extLst>
          </p:cNvPr>
          <p:cNvSpPr/>
          <p:nvPr/>
        </p:nvSpPr>
        <p:spPr>
          <a:xfrm rot="3447401">
            <a:off x="6271171" y="2119551"/>
            <a:ext cx="539288" cy="4421640"/>
          </a:xfrm>
          <a:prstGeom prst="rightBrace">
            <a:avLst>
              <a:gd name="adj1" fmla="val 41302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96" name="Cruz 95">
            <a:extLst>
              <a:ext uri="{FF2B5EF4-FFF2-40B4-BE49-F238E27FC236}">
                <a16:creationId xmlns:a16="http://schemas.microsoft.com/office/drawing/2014/main" id="{EF0AA2CC-C034-FA0B-C43C-B4EB48D7DB82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34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id="{6B11AE44-A9DC-5AF5-151A-FB60C929834F}"/>
              </a:ext>
            </a:extLst>
          </p:cNvPr>
          <p:cNvGrpSpPr/>
          <p:nvPr/>
        </p:nvGrpSpPr>
        <p:grpSpPr>
          <a:xfrm>
            <a:off x="3360770" y="1603914"/>
            <a:ext cx="5359400" cy="3797300"/>
            <a:chOff x="3360770" y="1609139"/>
            <a:chExt cx="5359400" cy="37973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05FC489-ADC8-35D4-8221-0471AC951025}"/>
                </a:ext>
              </a:extLst>
            </p:cNvPr>
            <p:cNvGrpSpPr/>
            <p:nvPr/>
          </p:nvGrpSpPr>
          <p:grpSpPr>
            <a:xfrm>
              <a:off x="3360770" y="1609139"/>
              <a:ext cx="5359400" cy="3797300"/>
              <a:chOff x="3416300" y="1530350"/>
              <a:chExt cx="5359400" cy="3797300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F30528BA-9897-014F-B09C-6B5359FA28D0}"/>
                  </a:ext>
                </a:extLst>
              </p:cNvPr>
              <p:cNvGrpSpPr/>
              <p:nvPr/>
            </p:nvGrpSpPr>
            <p:grpSpPr>
              <a:xfrm>
                <a:off x="3416300" y="1530350"/>
                <a:ext cx="5359400" cy="3797300"/>
                <a:chOff x="3416300" y="1530350"/>
                <a:chExt cx="5359400" cy="3797300"/>
              </a:xfrm>
            </p:grpSpPr>
            <p:pic>
              <p:nvPicPr>
                <p:cNvPr id="32" name="Imagen 31">
                  <a:extLst>
                    <a:ext uri="{FF2B5EF4-FFF2-40B4-BE49-F238E27FC236}">
                      <a16:creationId xmlns:a16="http://schemas.microsoft.com/office/drawing/2014/main" id="{42A6844F-B921-0CB6-70F6-3732FCE71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6300" y="1530350"/>
                  <a:ext cx="5359400" cy="3797300"/>
                </a:xfrm>
                <a:prstGeom prst="rect">
                  <a:avLst/>
                </a:prstGeom>
              </p:spPr>
            </p:pic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834C973-72DE-C123-7311-7FBA29A47679}"/>
                    </a:ext>
                  </a:extLst>
                </p:cNvPr>
                <p:cNvSpPr/>
                <p:nvPr/>
              </p:nvSpPr>
              <p:spPr>
                <a:xfrm>
                  <a:off x="4053016" y="1822621"/>
                  <a:ext cx="4300152" cy="289148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708C2DD5-C7FF-3C17-F77E-203BAA48C196}"/>
                  </a:ext>
                </a:extLst>
              </p:cNvPr>
              <p:cNvSpPr/>
              <p:nvPr/>
            </p:nvSpPr>
            <p:spPr>
              <a:xfrm>
                <a:off x="4986894" y="402715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3543481-54A3-8F95-435C-ED6B8F61FE28}"/>
                  </a:ext>
                </a:extLst>
              </p:cNvPr>
              <p:cNvSpPr/>
              <p:nvPr/>
            </p:nvSpPr>
            <p:spPr>
              <a:xfrm>
                <a:off x="4986895" y="327145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ADC00289-D9CE-17F0-61DE-29493A36E81F}"/>
                  </a:ext>
                </a:extLst>
              </p:cNvPr>
              <p:cNvSpPr/>
              <p:nvPr/>
            </p:nvSpPr>
            <p:spPr>
              <a:xfrm>
                <a:off x="5630560" y="273290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410813B-27B0-601A-9B8A-C5FBA2586CC7}"/>
                  </a:ext>
                </a:extLst>
              </p:cNvPr>
              <p:cNvSpPr/>
              <p:nvPr/>
            </p:nvSpPr>
            <p:spPr>
              <a:xfrm>
                <a:off x="5791311" y="355668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3A1DCEE-E449-C2AD-D059-9687FA0CD9A1}"/>
                  </a:ext>
                </a:extLst>
              </p:cNvPr>
              <p:cNvSpPr/>
              <p:nvPr/>
            </p:nvSpPr>
            <p:spPr>
              <a:xfrm>
                <a:off x="5990967" y="351549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199144B-8315-4868-3810-2968CABF5630}"/>
                  </a:ext>
                </a:extLst>
              </p:cNvPr>
              <p:cNvSpPr/>
              <p:nvPr/>
            </p:nvSpPr>
            <p:spPr>
              <a:xfrm>
                <a:off x="6748847" y="316744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C3A7DB6-1986-6B68-00EE-F0B4FCC976B1}"/>
                  </a:ext>
                </a:extLst>
              </p:cNvPr>
              <p:cNvSpPr/>
              <p:nvPr/>
            </p:nvSpPr>
            <p:spPr>
              <a:xfrm>
                <a:off x="5163065" y="273702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4819F6C-BEE0-E4F6-870A-661C67CEB92E}"/>
                  </a:ext>
                </a:extLst>
              </p:cNvPr>
              <p:cNvSpPr/>
              <p:nvPr/>
            </p:nvSpPr>
            <p:spPr>
              <a:xfrm>
                <a:off x="5417436" y="335443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057A2ED-49E3-D961-0002-FE784194279E}"/>
                  </a:ext>
                </a:extLst>
              </p:cNvPr>
              <p:cNvSpPr/>
              <p:nvPr/>
            </p:nvSpPr>
            <p:spPr>
              <a:xfrm>
                <a:off x="6122771" y="254137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AC1FD96-B5EA-DE25-CFF4-59909384A259}"/>
                  </a:ext>
                </a:extLst>
              </p:cNvPr>
              <p:cNvSpPr/>
              <p:nvPr/>
            </p:nvSpPr>
            <p:spPr>
              <a:xfrm>
                <a:off x="6363156" y="2280509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9D9A38CC-8AB6-BE2E-BD49-BB08F6C21227}"/>
                  </a:ext>
                </a:extLst>
              </p:cNvPr>
              <p:cNvSpPr/>
              <p:nvPr/>
            </p:nvSpPr>
            <p:spPr>
              <a:xfrm>
                <a:off x="6483178" y="3323967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C39556CB-8DD8-59EE-70A6-2EB054721CF7}"/>
                  </a:ext>
                </a:extLst>
              </p:cNvPr>
              <p:cNvSpPr/>
              <p:nvPr/>
            </p:nvSpPr>
            <p:spPr>
              <a:xfrm>
                <a:off x="7241058" y="297591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AED7C0C-3CFA-3620-E781-8D4F62C360C6}"/>
                  </a:ext>
                </a:extLst>
              </p:cNvPr>
              <p:cNvSpPr/>
              <p:nvPr/>
            </p:nvSpPr>
            <p:spPr>
              <a:xfrm>
                <a:off x="4619825" y="427176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80BAD87D-3F67-52C1-A640-8D849B21FE1A}"/>
                  </a:ext>
                </a:extLst>
              </p:cNvPr>
              <p:cNvSpPr/>
              <p:nvPr/>
            </p:nvSpPr>
            <p:spPr>
              <a:xfrm>
                <a:off x="6129197" y="385683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1109EE2-D121-AD54-D4FE-530EE85F5746}"/>
                  </a:ext>
                </a:extLst>
              </p:cNvPr>
              <p:cNvSpPr/>
              <p:nvPr/>
            </p:nvSpPr>
            <p:spPr>
              <a:xfrm>
                <a:off x="4285281" y="362569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3D3BFD-5E37-C1A6-8122-81CC2E280106}"/>
                  </a:ext>
                </a:extLst>
              </p:cNvPr>
              <p:cNvSpPr/>
              <p:nvPr/>
            </p:nvSpPr>
            <p:spPr>
              <a:xfrm>
                <a:off x="5554702" y="3790866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9A433B4-D225-3AC2-6C48-BA89CB009405}"/>
                  </a:ext>
                </a:extLst>
              </p:cNvPr>
              <p:cNvSpPr/>
              <p:nvPr/>
            </p:nvSpPr>
            <p:spPr>
              <a:xfrm>
                <a:off x="6950673" y="2814251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E454C8E3-BADF-A458-346C-704338C15867}"/>
                  </a:ext>
                </a:extLst>
              </p:cNvPr>
              <p:cNvSpPr/>
              <p:nvPr/>
            </p:nvSpPr>
            <p:spPr>
              <a:xfrm>
                <a:off x="7242085" y="24497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B8C0B0A3-EABD-6DA8-8DB6-8C9382DE2F6E}"/>
                  </a:ext>
                </a:extLst>
              </p:cNvPr>
              <p:cNvSpPr/>
              <p:nvPr/>
            </p:nvSpPr>
            <p:spPr>
              <a:xfrm>
                <a:off x="6419336" y="282048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F734D53-A09D-ADFF-5AFC-EB81C4F0C470}"/>
                  </a:ext>
                </a:extLst>
              </p:cNvPr>
              <p:cNvSpPr/>
              <p:nvPr/>
            </p:nvSpPr>
            <p:spPr>
              <a:xfrm>
                <a:off x="6781799" y="2676868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8FFC86A-2D8B-E65E-E541-8825DD187795}"/>
                  </a:ext>
                </a:extLst>
              </p:cNvPr>
              <p:cNvSpPr/>
              <p:nvPr/>
            </p:nvSpPr>
            <p:spPr>
              <a:xfrm>
                <a:off x="7797626" y="23446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A4DE9090-AA98-2D1A-270F-7AC920E47E5C}"/>
                  </a:ext>
                </a:extLst>
              </p:cNvPr>
              <p:cNvSpPr/>
              <p:nvPr/>
            </p:nvSpPr>
            <p:spPr>
              <a:xfrm>
                <a:off x="5706299" y="3081592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257F4D73-8C85-30CC-0E9E-DA3BF3B8A2DA}"/>
                  </a:ext>
                </a:extLst>
              </p:cNvPr>
              <p:cNvSpPr/>
              <p:nvPr/>
            </p:nvSpPr>
            <p:spPr>
              <a:xfrm>
                <a:off x="4110591" y="4233454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3F75C9C1-508D-CEC3-09FF-9A98FA036D23}"/>
                  </a:ext>
                </a:extLst>
              </p:cNvPr>
              <p:cNvSpPr/>
              <p:nvPr/>
            </p:nvSpPr>
            <p:spPr>
              <a:xfrm>
                <a:off x="4963241" y="3779625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EEBD2E73-113B-0D2A-6188-8B35C6FF8611}"/>
                  </a:ext>
                </a:extLst>
              </p:cNvPr>
              <p:cNvSpPr/>
              <p:nvPr/>
            </p:nvSpPr>
            <p:spPr>
              <a:xfrm>
                <a:off x="5385773" y="3789490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19D5FC7-B9BA-86B6-D617-6CC8543F591D}"/>
                  </a:ext>
                </a:extLst>
              </p:cNvPr>
              <p:cNvSpPr/>
              <p:nvPr/>
            </p:nvSpPr>
            <p:spPr>
              <a:xfrm>
                <a:off x="6310640" y="3339413"/>
                <a:ext cx="105033" cy="10503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13EC961A-0313-EC04-D939-79E5D2E08F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061" y="2148936"/>
              <a:ext cx="3942129" cy="245163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9DC7B03E-F16B-4F75-95A9-3B053FEB06C3}"/>
                </a:ext>
              </a:extLst>
            </p:cNvPr>
            <p:cNvCxnSpPr/>
            <p:nvPr/>
          </p:nvCxnSpPr>
          <p:spPr>
            <a:xfrm>
              <a:off x="6360143" y="2464331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2CF799A5-FDF4-953F-AFA5-C73F4CC3DEAD}"/>
                </a:ext>
              </a:extLst>
            </p:cNvPr>
            <p:cNvCxnSpPr>
              <a:cxnSpLocks/>
            </p:cNvCxnSpPr>
            <p:nvPr/>
          </p:nvCxnSpPr>
          <p:spPr>
            <a:xfrm>
              <a:off x="5991548" y="340275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5171FB8-200E-AF72-E82A-2844C73EEBAB}"/>
                </a:ext>
              </a:extLst>
            </p:cNvPr>
            <p:cNvCxnSpPr/>
            <p:nvPr/>
          </p:nvCxnSpPr>
          <p:spPr>
            <a:xfrm>
              <a:off x="6131542" y="3305250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737A7E-FC9E-019C-F279-09C85716FC0A}"/>
                </a:ext>
              </a:extLst>
            </p:cNvPr>
            <p:cNvCxnSpPr/>
            <p:nvPr/>
          </p:nvCxnSpPr>
          <p:spPr>
            <a:xfrm>
              <a:off x="5625570" y="2916724"/>
              <a:ext cx="0" cy="695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8B78F7A9-246A-9201-04A2-1FD395471A3B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18" y="3255194"/>
              <a:ext cx="0" cy="28305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AE70799-6E91-A2DA-211D-9E80BAA668D6}"/>
                </a:ext>
              </a:extLst>
            </p:cNvPr>
            <p:cNvCxnSpPr>
              <a:cxnSpLocks/>
            </p:cNvCxnSpPr>
            <p:nvPr/>
          </p:nvCxnSpPr>
          <p:spPr>
            <a:xfrm>
              <a:off x="5416549" y="3535078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2675411-0A84-DD2E-F49D-DEEC90B05E2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800" y="3196283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F66FD03F-23B0-0685-617C-E5FD298816BA}"/>
                </a:ext>
              </a:extLst>
            </p:cNvPr>
            <p:cNvCxnSpPr>
              <a:cxnSpLocks/>
            </p:cNvCxnSpPr>
            <p:nvPr/>
          </p:nvCxnSpPr>
          <p:spPr>
            <a:xfrm>
              <a:off x="6125810" y="2725194"/>
              <a:ext cx="0" cy="5800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7E5C68D-712E-45E1-4BBB-16597B68B030}"/>
                </a:ext>
              </a:extLst>
            </p:cNvPr>
            <p:cNvCxnSpPr>
              <a:cxnSpLocks/>
            </p:cNvCxnSpPr>
            <p:nvPr/>
          </p:nvCxnSpPr>
          <p:spPr>
            <a:xfrm>
              <a:off x="6421298" y="3011055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5AC9F6DB-CDB8-D01B-3EBE-93C1B2A4CE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375" y="3092450"/>
              <a:ext cx="6506" cy="3340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6A28524-C8E6-8FF0-E7FB-51ECEAC8E7CA}"/>
                </a:ext>
              </a:extLst>
            </p:cNvPr>
            <p:cNvCxnSpPr>
              <a:cxnSpLocks/>
            </p:cNvCxnSpPr>
            <p:nvPr/>
          </p:nvCxnSpPr>
          <p:spPr>
            <a:xfrm>
              <a:off x="6745833" y="2945556"/>
              <a:ext cx="0" cy="308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B4EA60B3-8793-2FB8-7FDA-37D3FEF2E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0051" y="2904859"/>
              <a:ext cx="0" cy="10060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F80C242-CAA7-D6B5-483C-E69F63649F5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4983881" y="3460411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6CDC5E2-5F8C-AF49-B73A-3C960ED7FC8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675" y="3959260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238225D-43E8-0F28-F649-E8C2DB426F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2786" y="4270664"/>
              <a:ext cx="0" cy="813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3FCD584-23B8-A1A5-FF82-DA5AE94C8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474" y="3809515"/>
              <a:ext cx="675" cy="6455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D081EC67-6796-0E40-A4C7-BC568A741BF2}"/>
                </a:ext>
              </a:extLst>
            </p:cNvPr>
            <p:cNvCxnSpPr>
              <a:cxnSpLocks/>
            </p:cNvCxnSpPr>
            <p:nvPr/>
          </p:nvCxnSpPr>
          <p:spPr>
            <a:xfrm>
              <a:off x="4107577" y="4417276"/>
              <a:ext cx="0" cy="1280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E78CB5E4-3DAA-1AD0-3F3F-5E0E3C4D9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4550" y="2633547"/>
              <a:ext cx="3160" cy="442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9AED7F0-F8EC-39D2-79DB-FC14720B586D}"/>
                </a:ext>
              </a:extLst>
            </p:cNvPr>
            <p:cNvCxnSpPr>
              <a:cxnSpLocks/>
            </p:cNvCxnSpPr>
            <p:nvPr/>
          </p:nvCxnSpPr>
          <p:spPr>
            <a:xfrm>
              <a:off x="6951909" y="2815810"/>
              <a:ext cx="0" cy="613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291127F-532E-71D4-A0BE-206ADBB22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785" y="2862187"/>
              <a:ext cx="7812" cy="299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A5581247-6565-7AEB-BF65-9AE6BF6238A5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12" y="2289175"/>
              <a:ext cx="3498" cy="1654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ruz 78">
              <a:extLst>
                <a:ext uri="{FF2B5EF4-FFF2-40B4-BE49-F238E27FC236}">
                  <a16:creationId xmlns:a16="http://schemas.microsoft.com/office/drawing/2014/main" id="{9EB48865-C385-24AB-F33F-453CCCFC94CC}"/>
                </a:ext>
              </a:extLst>
            </p:cNvPr>
            <p:cNvSpPr/>
            <p:nvPr/>
          </p:nvSpPr>
          <p:spPr>
            <a:xfrm rot="2770446">
              <a:off x="4053431" y="45233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ruz 81">
              <a:extLst>
                <a:ext uri="{FF2B5EF4-FFF2-40B4-BE49-F238E27FC236}">
                  <a16:creationId xmlns:a16="http://schemas.microsoft.com/office/drawing/2014/main" id="{228F7FC3-3321-F790-4D15-B40EFE4FB303}"/>
                </a:ext>
              </a:extLst>
            </p:cNvPr>
            <p:cNvSpPr/>
            <p:nvPr/>
          </p:nvSpPr>
          <p:spPr>
            <a:xfrm rot="2770446">
              <a:off x="4234406" y="44027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Cruz 82">
              <a:extLst>
                <a:ext uri="{FF2B5EF4-FFF2-40B4-BE49-F238E27FC236}">
                  <a16:creationId xmlns:a16="http://schemas.microsoft.com/office/drawing/2014/main" id="{A397CB3B-42BE-CDAF-5397-5E54CAEB4BFD}"/>
                </a:ext>
              </a:extLst>
            </p:cNvPr>
            <p:cNvSpPr/>
            <p:nvPr/>
          </p:nvSpPr>
          <p:spPr>
            <a:xfrm rot="2770446">
              <a:off x="4558256" y="41995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ruz 83">
              <a:extLst>
                <a:ext uri="{FF2B5EF4-FFF2-40B4-BE49-F238E27FC236}">
                  <a16:creationId xmlns:a16="http://schemas.microsoft.com/office/drawing/2014/main" id="{1AA389E1-A375-3E61-2939-8FC2D753520C}"/>
                </a:ext>
              </a:extLst>
            </p:cNvPr>
            <p:cNvSpPr/>
            <p:nvPr/>
          </p:nvSpPr>
          <p:spPr>
            <a:xfrm rot="2770446">
              <a:off x="4905695" y="3967607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Cruz 84">
              <a:extLst>
                <a:ext uri="{FF2B5EF4-FFF2-40B4-BE49-F238E27FC236}">
                  <a16:creationId xmlns:a16="http://schemas.microsoft.com/office/drawing/2014/main" id="{C9638B17-44AB-BCCA-E381-40FFF94F5E7C}"/>
                </a:ext>
              </a:extLst>
            </p:cNvPr>
            <p:cNvSpPr/>
            <p:nvPr/>
          </p:nvSpPr>
          <p:spPr>
            <a:xfrm rot="2770446">
              <a:off x="4937445" y="3958082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Cruz 1">
              <a:extLst>
                <a:ext uri="{FF2B5EF4-FFF2-40B4-BE49-F238E27FC236}">
                  <a16:creationId xmlns:a16="http://schemas.microsoft.com/office/drawing/2014/main" id="{97176A31-E847-91F9-6861-3B99D606B31D}"/>
                </a:ext>
              </a:extLst>
            </p:cNvPr>
            <p:cNvSpPr/>
            <p:nvPr/>
          </p:nvSpPr>
          <p:spPr>
            <a:xfrm rot="2770446">
              <a:off x="5107112" y="385678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Cruz 38">
              <a:extLst>
                <a:ext uri="{FF2B5EF4-FFF2-40B4-BE49-F238E27FC236}">
                  <a16:creationId xmlns:a16="http://schemas.microsoft.com/office/drawing/2014/main" id="{588F8C12-AC8C-E012-419B-813A539FCC17}"/>
                </a:ext>
              </a:extLst>
            </p:cNvPr>
            <p:cNvSpPr/>
            <p:nvPr/>
          </p:nvSpPr>
          <p:spPr>
            <a:xfrm rot="2770446">
              <a:off x="5369641" y="3688608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Cruz 39">
              <a:extLst>
                <a:ext uri="{FF2B5EF4-FFF2-40B4-BE49-F238E27FC236}">
                  <a16:creationId xmlns:a16="http://schemas.microsoft.com/office/drawing/2014/main" id="{9A40AEE0-06F3-2903-6DEC-527484489D12}"/>
                </a:ext>
              </a:extLst>
            </p:cNvPr>
            <p:cNvSpPr/>
            <p:nvPr/>
          </p:nvSpPr>
          <p:spPr>
            <a:xfrm rot="2770446">
              <a:off x="5582191" y="355531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Cruz 40">
              <a:extLst>
                <a:ext uri="{FF2B5EF4-FFF2-40B4-BE49-F238E27FC236}">
                  <a16:creationId xmlns:a16="http://schemas.microsoft.com/office/drawing/2014/main" id="{E22F8F1A-6B4C-9C50-B08B-DB799757CC26}"/>
                </a:ext>
              </a:extLst>
            </p:cNvPr>
            <p:cNvSpPr/>
            <p:nvPr/>
          </p:nvSpPr>
          <p:spPr>
            <a:xfrm rot="2770446">
              <a:off x="5662665" y="3508148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7584A1AC-4661-DD04-EAEF-F246C61C8098}"/>
                </a:ext>
              </a:extLst>
            </p:cNvPr>
            <p:cNvCxnSpPr>
              <a:cxnSpLocks/>
            </p:cNvCxnSpPr>
            <p:nvPr/>
          </p:nvCxnSpPr>
          <p:spPr>
            <a:xfrm>
              <a:off x="5543549" y="3651436"/>
              <a:ext cx="0" cy="2327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789026B-8D77-F0B7-1529-33002628500C}"/>
                </a:ext>
              </a:extLst>
            </p:cNvPr>
            <p:cNvCxnSpPr>
              <a:cxnSpLocks/>
            </p:cNvCxnSpPr>
            <p:nvPr/>
          </p:nvCxnSpPr>
          <p:spPr>
            <a:xfrm>
              <a:off x="5784849" y="3535078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C3741B1-6CCC-729D-DAD9-D03893C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5387974" y="3768312"/>
              <a:ext cx="0" cy="115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ruz 49">
              <a:extLst>
                <a:ext uri="{FF2B5EF4-FFF2-40B4-BE49-F238E27FC236}">
                  <a16:creationId xmlns:a16="http://schemas.microsoft.com/office/drawing/2014/main" id="{6A122845-02A7-4E32-4ABC-F0198DA4FF14}"/>
                </a:ext>
              </a:extLst>
            </p:cNvPr>
            <p:cNvSpPr/>
            <p:nvPr/>
          </p:nvSpPr>
          <p:spPr>
            <a:xfrm rot="2770446">
              <a:off x="5334610" y="3710405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ruz 50">
              <a:extLst>
                <a:ext uri="{FF2B5EF4-FFF2-40B4-BE49-F238E27FC236}">
                  <a16:creationId xmlns:a16="http://schemas.microsoft.com/office/drawing/2014/main" id="{E10CF146-7A81-17C8-5F3D-1F6251F72543}"/>
                </a:ext>
              </a:extLst>
            </p:cNvPr>
            <p:cNvSpPr/>
            <p:nvPr/>
          </p:nvSpPr>
          <p:spPr>
            <a:xfrm rot="2770446">
              <a:off x="5487568" y="3618056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Cruz 51">
              <a:extLst>
                <a:ext uri="{FF2B5EF4-FFF2-40B4-BE49-F238E27FC236}">
                  <a16:creationId xmlns:a16="http://schemas.microsoft.com/office/drawing/2014/main" id="{841B99D4-3CEF-A7DE-3BAF-C3EFC412E8A4}"/>
                </a:ext>
              </a:extLst>
            </p:cNvPr>
            <p:cNvSpPr/>
            <p:nvPr/>
          </p:nvSpPr>
          <p:spPr>
            <a:xfrm rot="2770446">
              <a:off x="5728231" y="3464941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ruz 52">
              <a:extLst>
                <a:ext uri="{FF2B5EF4-FFF2-40B4-BE49-F238E27FC236}">
                  <a16:creationId xmlns:a16="http://schemas.microsoft.com/office/drawing/2014/main" id="{8841F771-F02F-4278-A57C-912F3D3D1F70}"/>
                </a:ext>
              </a:extLst>
            </p:cNvPr>
            <p:cNvSpPr/>
            <p:nvPr/>
          </p:nvSpPr>
          <p:spPr>
            <a:xfrm rot="2770446">
              <a:off x="5927258" y="33277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Cruz 53">
              <a:extLst>
                <a:ext uri="{FF2B5EF4-FFF2-40B4-BE49-F238E27FC236}">
                  <a16:creationId xmlns:a16="http://schemas.microsoft.com/office/drawing/2014/main" id="{A58BE256-A02D-C2FA-C6FB-74AE5B948216}"/>
                </a:ext>
              </a:extLst>
            </p:cNvPr>
            <p:cNvSpPr/>
            <p:nvPr/>
          </p:nvSpPr>
          <p:spPr>
            <a:xfrm rot="2770446">
              <a:off x="6079658" y="32674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Cruz 54">
              <a:extLst>
                <a:ext uri="{FF2B5EF4-FFF2-40B4-BE49-F238E27FC236}">
                  <a16:creationId xmlns:a16="http://schemas.microsoft.com/office/drawing/2014/main" id="{A16C2C69-1D21-9449-2411-A0CF1D0244DB}"/>
                </a:ext>
              </a:extLst>
            </p:cNvPr>
            <p:cNvSpPr/>
            <p:nvPr/>
          </p:nvSpPr>
          <p:spPr>
            <a:xfrm rot="2770446">
              <a:off x="6254283" y="31563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Cruz 56">
              <a:extLst>
                <a:ext uri="{FF2B5EF4-FFF2-40B4-BE49-F238E27FC236}">
                  <a16:creationId xmlns:a16="http://schemas.microsoft.com/office/drawing/2014/main" id="{BF4DEF44-C87E-E81F-B6C2-E48587117F2A}"/>
                </a:ext>
              </a:extLst>
            </p:cNvPr>
            <p:cNvSpPr/>
            <p:nvPr/>
          </p:nvSpPr>
          <p:spPr>
            <a:xfrm rot="2770446">
              <a:off x="6098708" y="32483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Cruz 58">
              <a:extLst>
                <a:ext uri="{FF2B5EF4-FFF2-40B4-BE49-F238E27FC236}">
                  <a16:creationId xmlns:a16="http://schemas.microsoft.com/office/drawing/2014/main" id="{D637DD6A-790E-E749-CA74-C4AF254AF346}"/>
                </a:ext>
              </a:extLst>
            </p:cNvPr>
            <p:cNvSpPr/>
            <p:nvPr/>
          </p:nvSpPr>
          <p:spPr>
            <a:xfrm rot="2770446">
              <a:off x="6305083" y="30991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Cruz 60">
              <a:extLst>
                <a:ext uri="{FF2B5EF4-FFF2-40B4-BE49-F238E27FC236}">
                  <a16:creationId xmlns:a16="http://schemas.microsoft.com/office/drawing/2014/main" id="{466DDEEE-A6EB-FBC4-9F5C-E89B1ECCEEE7}"/>
                </a:ext>
              </a:extLst>
            </p:cNvPr>
            <p:cNvSpPr/>
            <p:nvPr/>
          </p:nvSpPr>
          <p:spPr>
            <a:xfrm rot="2770446">
              <a:off x="6362233" y="30832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Cruz 65">
              <a:extLst>
                <a:ext uri="{FF2B5EF4-FFF2-40B4-BE49-F238E27FC236}">
                  <a16:creationId xmlns:a16="http://schemas.microsoft.com/office/drawing/2014/main" id="{ED0C2C3D-73D8-8072-81EE-4D9B6F7B3DC9}"/>
                </a:ext>
              </a:extLst>
            </p:cNvPr>
            <p:cNvSpPr/>
            <p:nvPr/>
          </p:nvSpPr>
          <p:spPr>
            <a:xfrm rot="2770446">
              <a:off x="6422558" y="30388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ruz 66">
              <a:extLst>
                <a:ext uri="{FF2B5EF4-FFF2-40B4-BE49-F238E27FC236}">
                  <a16:creationId xmlns:a16="http://schemas.microsoft.com/office/drawing/2014/main" id="{0F7A5D1C-71F6-5A41-16DC-5F88EE29F7EF}"/>
                </a:ext>
              </a:extLst>
            </p:cNvPr>
            <p:cNvSpPr/>
            <p:nvPr/>
          </p:nvSpPr>
          <p:spPr>
            <a:xfrm rot="2770446">
              <a:off x="6689258" y="288327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Cruz 68">
              <a:extLst>
                <a:ext uri="{FF2B5EF4-FFF2-40B4-BE49-F238E27FC236}">
                  <a16:creationId xmlns:a16="http://schemas.microsoft.com/office/drawing/2014/main" id="{90C74F74-3476-EA6C-C316-915F22853686}"/>
                </a:ext>
              </a:extLst>
            </p:cNvPr>
            <p:cNvSpPr/>
            <p:nvPr/>
          </p:nvSpPr>
          <p:spPr>
            <a:xfrm rot="2770446">
              <a:off x="6895633" y="27499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Cruz 69">
              <a:extLst>
                <a:ext uri="{FF2B5EF4-FFF2-40B4-BE49-F238E27FC236}">
                  <a16:creationId xmlns:a16="http://schemas.microsoft.com/office/drawing/2014/main" id="{4138E85B-746F-B7EB-6968-E3585BD959D2}"/>
                </a:ext>
              </a:extLst>
            </p:cNvPr>
            <p:cNvSpPr/>
            <p:nvPr/>
          </p:nvSpPr>
          <p:spPr>
            <a:xfrm rot="2770446">
              <a:off x="6727358" y="285469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Cruz 71">
              <a:extLst>
                <a:ext uri="{FF2B5EF4-FFF2-40B4-BE49-F238E27FC236}">
                  <a16:creationId xmlns:a16="http://schemas.microsoft.com/office/drawing/2014/main" id="{10F240D2-0354-BFAB-2566-E43C0414FCCA}"/>
                </a:ext>
              </a:extLst>
            </p:cNvPr>
            <p:cNvSpPr/>
            <p:nvPr/>
          </p:nvSpPr>
          <p:spPr>
            <a:xfrm rot="2770446">
              <a:off x="7190908" y="25721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Cruz 73">
              <a:extLst>
                <a:ext uri="{FF2B5EF4-FFF2-40B4-BE49-F238E27FC236}">
                  <a16:creationId xmlns:a16="http://schemas.microsoft.com/office/drawing/2014/main" id="{BFAB1659-69FC-6517-EC4F-B0DD5CB9FF57}"/>
                </a:ext>
              </a:extLst>
            </p:cNvPr>
            <p:cNvSpPr/>
            <p:nvPr/>
          </p:nvSpPr>
          <p:spPr>
            <a:xfrm rot="2770446">
              <a:off x="7197258" y="2572124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Cruz 74">
              <a:extLst>
                <a:ext uri="{FF2B5EF4-FFF2-40B4-BE49-F238E27FC236}">
                  <a16:creationId xmlns:a16="http://schemas.microsoft.com/office/drawing/2014/main" id="{BDDB0720-602D-28C9-7EAD-B7E06A634984}"/>
                </a:ext>
              </a:extLst>
            </p:cNvPr>
            <p:cNvSpPr/>
            <p:nvPr/>
          </p:nvSpPr>
          <p:spPr>
            <a:xfrm rot="2770446">
              <a:off x="7743358" y="2226049"/>
              <a:ext cx="108291" cy="108291"/>
            </a:xfrm>
            <a:prstGeom prst="plus">
              <a:avLst>
                <a:gd name="adj" fmla="val 42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B290304-F25B-80CB-8F5F-C43789BAC14C}"/>
              </a:ext>
            </a:extLst>
          </p:cNvPr>
          <p:cNvSpPr txBox="1"/>
          <p:nvPr/>
        </p:nvSpPr>
        <p:spPr>
          <a:xfrm>
            <a:off x="8579223" y="1901410"/>
            <a:ext cx="260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6"/>
                </a:solidFill>
              </a:rPr>
              <a:t>Principal Component 1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4E17D938-81D9-202F-CDBE-83A5AB9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b="1" dirty="0">
                <a:latin typeface="Britannic Bold" panose="020B0903060703020204" pitchFamily="34" charset="77"/>
              </a:rPr>
              <a:t>Principal Component Analysis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0A214C-A355-EA8D-7AD4-15E46DB0A27F}"/>
              </a:ext>
            </a:extLst>
          </p:cNvPr>
          <p:cNvSpPr txBox="1"/>
          <p:nvPr/>
        </p:nvSpPr>
        <p:spPr>
          <a:xfrm rot="16200000">
            <a:off x="3032029" y="3137976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y 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027A64B-953E-4438-51E9-84E9BDE6CA0B}"/>
              </a:ext>
            </a:extLst>
          </p:cNvPr>
          <p:cNvSpPr txBox="1"/>
          <p:nvPr/>
        </p:nvSpPr>
        <p:spPr>
          <a:xfrm>
            <a:off x="6184858" y="5206028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 x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D7C9652-C980-3584-DB71-92B8D15019AA}"/>
              </a:ext>
            </a:extLst>
          </p:cNvPr>
          <p:cNvSpPr txBox="1"/>
          <p:nvPr/>
        </p:nvSpPr>
        <p:spPr>
          <a:xfrm>
            <a:off x="48672" y="1719931"/>
            <a:ext cx="3122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Condition: </a:t>
            </a:r>
            <a:r>
              <a:rPr lang="es-MX" sz="1400" i="1" dirty="0">
                <a:effectLst/>
                <a:latin typeface="Helvetica" pitchFamily="2" charset="0"/>
              </a:rPr>
              <a:t>The second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principal component PC2 is a linear combination of the variables (Vax y Vaz) that is uncorrelated</a:t>
            </a:r>
            <a:r>
              <a:rPr lang="es-MX" sz="1400" dirty="0">
                <a:latin typeface="Helvetica" pitchFamily="2" charset="0"/>
              </a:rPr>
              <a:t> </a:t>
            </a:r>
            <a:r>
              <a:rPr lang="es-MX" sz="1400" i="1" dirty="0">
                <a:effectLst/>
                <a:latin typeface="Helvetica" pitchFamily="2" charset="0"/>
              </a:rPr>
              <a:t>with Z1</a:t>
            </a:r>
            <a:endParaRPr lang="es-MX" sz="1400" dirty="0">
              <a:effectLst/>
              <a:latin typeface="Helvetica" pitchFamily="2" charset="0"/>
            </a:endParaRPr>
          </a:p>
          <a:p>
            <a:endParaRPr lang="es-MX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A27B598B-3F0B-6869-B1C4-B4838B1143AF}"/>
              </a:ext>
            </a:extLst>
          </p:cNvPr>
          <p:cNvSpPr/>
          <p:nvPr/>
        </p:nvSpPr>
        <p:spPr>
          <a:xfrm rot="19710374">
            <a:off x="3901001" y="3388125"/>
            <a:ext cx="4462998" cy="692058"/>
          </a:xfrm>
          <a:prstGeom prst="rect">
            <a:avLst/>
          </a:prstGeom>
          <a:solidFill>
            <a:schemeClr val="accent6">
              <a:alpha val="3786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Cerrar llave 94">
            <a:extLst>
              <a:ext uri="{FF2B5EF4-FFF2-40B4-BE49-F238E27FC236}">
                <a16:creationId xmlns:a16="http://schemas.microsoft.com/office/drawing/2014/main" id="{80C8F754-438B-5F7E-6279-041F64A42017}"/>
              </a:ext>
            </a:extLst>
          </p:cNvPr>
          <p:cNvSpPr/>
          <p:nvPr/>
        </p:nvSpPr>
        <p:spPr>
          <a:xfrm rot="3447401">
            <a:off x="6271171" y="2119551"/>
            <a:ext cx="539288" cy="4421640"/>
          </a:xfrm>
          <a:prstGeom prst="rightBrace">
            <a:avLst>
              <a:gd name="adj1" fmla="val 41302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66190D9F-3A44-BE74-8E9D-422C7980BCAB}"/>
              </a:ext>
            </a:extLst>
          </p:cNvPr>
          <p:cNvSpPr txBox="1"/>
          <p:nvPr/>
        </p:nvSpPr>
        <p:spPr>
          <a:xfrm>
            <a:off x="8766637" y="2263529"/>
            <a:ext cx="2673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efines the line that is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closest</a:t>
            </a:r>
            <a:r>
              <a:rPr lang="es-MX" sz="1400" dirty="0">
                <a:effectLst/>
                <a:latin typeface="Helvetica" pitchFamily="2" charset="0"/>
              </a:rPr>
              <a:t> to all n of the observations</a:t>
            </a:r>
          </a:p>
          <a:p>
            <a:r>
              <a:rPr lang="es-MX" sz="1400" dirty="0">
                <a:latin typeface="Helvetica" pitchFamily="2" charset="0"/>
              </a:rPr>
              <a:t>- D</a:t>
            </a:r>
            <a:r>
              <a:rPr lang="es-MX" sz="1400" dirty="0">
                <a:effectLst/>
                <a:latin typeface="Helvetica" pitchFamily="2" charset="0"/>
              </a:rPr>
              <a:t>istances are represented using the black dashed line segments.</a:t>
            </a:r>
          </a:p>
          <a:p>
            <a:r>
              <a:rPr lang="es-MX" sz="1400" dirty="0">
                <a:latin typeface="Helvetica" pitchFamily="2" charset="0"/>
              </a:rPr>
              <a:t>- 1st Component Line </a:t>
            </a:r>
            <a:r>
              <a:rPr lang="es-MX" sz="1400" b="1" dirty="0">
                <a:solidFill>
                  <a:schemeClr val="accent6"/>
                </a:solidFill>
                <a:latin typeface="Helvetica" pitchFamily="2" charset="0"/>
              </a:rPr>
              <a:t>minimizes </a:t>
            </a:r>
            <a:r>
              <a:rPr lang="es-MX" sz="1400" dirty="0">
                <a:latin typeface="Helvetica" pitchFamily="2" charset="0"/>
              </a:rPr>
              <a:t>the sum of the squared perpendicular distances between each point and the line.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      Principal Component Scores</a:t>
            </a:r>
          </a:p>
          <a:p>
            <a:r>
              <a:rPr lang="es-MX" sz="1400" dirty="0">
                <a:effectLst/>
                <a:latin typeface="Helvetica" pitchFamily="2" charset="0"/>
              </a:rPr>
              <a:t>- The first principal component direction of the data is that along which the observations </a:t>
            </a:r>
            <a:r>
              <a:rPr lang="es-MX" sz="1400" b="1" dirty="0">
                <a:solidFill>
                  <a:schemeClr val="accent6"/>
                </a:solidFill>
                <a:effectLst/>
                <a:latin typeface="Helvetica" pitchFamily="2" charset="0"/>
              </a:rPr>
              <a:t>vary the most.</a:t>
            </a:r>
          </a:p>
          <a:p>
            <a:endParaRPr lang="es-MX" sz="1400" dirty="0">
              <a:effectLst/>
              <a:latin typeface="Helvetica" pitchFamily="2" charset="0"/>
            </a:endParaRPr>
          </a:p>
          <a:p>
            <a:endParaRPr lang="es-MX" sz="1400" dirty="0">
              <a:effectLst/>
              <a:latin typeface="Helvetica" pitchFamily="2" charset="0"/>
            </a:endParaRPr>
          </a:p>
        </p:txBody>
      </p:sp>
      <p:sp>
        <p:nvSpPr>
          <p:cNvPr id="99" name="Cruz 98">
            <a:extLst>
              <a:ext uri="{FF2B5EF4-FFF2-40B4-BE49-F238E27FC236}">
                <a16:creationId xmlns:a16="http://schemas.microsoft.com/office/drawing/2014/main" id="{E031A216-E371-04BC-B76A-F59D50913AA5}"/>
              </a:ext>
            </a:extLst>
          </p:cNvPr>
          <p:cNvSpPr/>
          <p:nvPr/>
        </p:nvSpPr>
        <p:spPr>
          <a:xfrm rot="2770446">
            <a:off x="9038441" y="4723045"/>
            <a:ext cx="108291" cy="108291"/>
          </a:xfrm>
          <a:prstGeom prst="plus">
            <a:avLst>
              <a:gd name="adj" fmla="val 429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073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1166</Words>
  <Application>Microsoft Macintosh PowerPoint</Application>
  <PresentationFormat>Panorámica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Baguet Script</vt:lpstr>
      <vt:lpstr>Britannic Bold</vt:lpstr>
      <vt:lpstr>Calibri</vt:lpstr>
      <vt:lpstr>Calibri Light</vt:lpstr>
      <vt:lpstr>Helvetica</vt:lpstr>
      <vt:lpstr>Tema de Office 2013 - 2022</vt:lpstr>
      <vt:lpstr>Principal Component Analysis</vt:lpstr>
      <vt:lpstr>    What is it?    Why?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  Example</vt:lpstr>
      <vt:lpstr>Principal Component Analysis  1st &amp; 2nd PC</vt:lpstr>
      <vt:lpstr>Principal Component Analysis  1st &amp; 2nd PC</vt:lpstr>
      <vt:lpstr>Principal Component Analysis  1st &amp; 2nd PC</vt:lpstr>
      <vt:lpstr>Principal Component Analysis  1st PC vs predictors</vt:lpstr>
      <vt:lpstr>Principal Component Analysis  1st PC vs predictors</vt:lpstr>
      <vt:lpstr>Principal Component Analysis  2nd PC vs predictors</vt:lpstr>
      <vt:lpstr>Principal Component Analysis  2nd PC vs predictors</vt:lpstr>
      <vt:lpstr>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Daniela Flores Ruiz</dc:creator>
  <cp:lastModifiedBy>Daniela Flores Ruiz</cp:lastModifiedBy>
  <cp:revision>2</cp:revision>
  <dcterms:created xsi:type="dcterms:W3CDTF">2023-01-19T07:53:07Z</dcterms:created>
  <dcterms:modified xsi:type="dcterms:W3CDTF">2023-01-19T18:30:28Z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e3a633-3d5f-462b-ba19-31157bb9a57b_Enabled">
    <vt:lpwstr>true</vt:lpwstr>
  </property>
  <property fmtid="{D5CDD505-2E9C-101B-9397-08002B2CF9AE}" pid="3" name="MSIP_Label_8ae3a633-3d5f-462b-ba19-31157bb9a57b_SetDate">
    <vt:lpwstr>2023-01-19T10:58:37Z</vt:lpwstr>
  </property>
  <property fmtid="{D5CDD505-2E9C-101B-9397-08002B2CF9AE}" pid="4" name="MSIP_Label_8ae3a633-3d5f-462b-ba19-31157bb9a57b_Method">
    <vt:lpwstr>Standard</vt:lpwstr>
  </property>
  <property fmtid="{D5CDD505-2E9C-101B-9397-08002B2CF9AE}" pid="5" name="MSIP_Label_8ae3a633-3d5f-462b-ba19-31157bb9a57b_Name">
    <vt:lpwstr>Uso interno</vt:lpwstr>
  </property>
  <property fmtid="{D5CDD505-2E9C-101B-9397-08002B2CF9AE}" pid="6" name="MSIP_Label_8ae3a633-3d5f-462b-ba19-31157bb9a57b_SiteId">
    <vt:lpwstr>5448d52d-fbb8-4285-8d6f-aa67453bc50c</vt:lpwstr>
  </property>
  <property fmtid="{D5CDD505-2E9C-101B-9397-08002B2CF9AE}" pid="7" name="MSIP_Label_8ae3a633-3d5f-462b-ba19-31157bb9a57b_ActionId">
    <vt:lpwstr>cf41bac0-5e23-4e39-a1cc-8748d870d2d8</vt:lpwstr>
  </property>
  <property fmtid="{D5CDD505-2E9C-101B-9397-08002B2CF9AE}" pid="8" name="MSIP_Label_8ae3a633-3d5f-462b-ba19-31157bb9a57b_ContentBits">
    <vt:lpwstr>0</vt:lpwstr>
  </property>
</Properties>
</file>