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29CF3-6958-4625-A4FC-6481A06B69E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6E8B36-A53F-407C-B01D-97B26BD5A7C2}">
      <dgm:prSet/>
      <dgm:spPr/>
      <dgm:t>
        <a:bodyPr/>
        <a:lstStyle/>
        <a:p>
          <a:pPr>
            <a:defRPr b="1"/>
          </a:pPr>
          <a:r>
            <a:rPr lang="es-MX"/>
            <a:t>Definición: Valor presente de las utilidades futuras obtenidas por un cliente en un horizonte de tiempo determinado.</a:t>
          </a:r>
          <a:endParaRPr lang="en-US"/>
        </a:p>
      </dgm:t>
    </dgm:pt>
    <dgm:pt modelId="{E396E1B6-D36E-42D9-9D9F-55264E33711F}" type="parTrans" cxnId="{C23AAD26-113F-4817-8951-EF32EDD6F305}">
      <dgm:prSet/>
      <dgm:spPr/>
      <dgm:t>
        <a:bodyPr/>
        <a:lstStyle/>
        <a:p>
          <a:endParaRPr lang="en-US"/>
        </a:p>
      </dgm:t>
    </dgm:pt>
    <dgm:pt modelId="{9FD9B0AA-555F-48F7-A6CB-4E5BFA3438EF}" type="sibTrans" cxnId="{C23AAD26-113F-4817-8951-EF32EDD6F305}">
      <dgm:prSet/>
      <dgm:spPr/>
      <dgm:t>
        <a:bodyPr/>
        <a:lstStyle/>
        <a:p>
          <a:endParaRPr lang="en-US"/>
        </a:p>
      </dgm:t>
    </dgm:pt>
    <dgm:pt modelId="{E2464EA3-1A5B-41BD-AD8F-4429B1A64583}">
      <dgm:prSet/>
      <dgm:spPr/>
      <dgm:t>
        <a:bodyPr/>
        <a:lstStyle/>
        <a:p>
          <a:pPr>
            <a:defRPr b="1"/>
          </a:pPr>
          <a:r>
            <a:rPr lang="es-MX"/>
            <a:t>Bancos buscan tratar de manera diferencial a los clientes dependiendo de su CLV.</a:t>
          </a:r>
          <a:endParaRPr lang="en-US"/>
        </a:p>
      </dgm:t>
    </dgm:pt>
    <dgm:pt modelId="{3C434863-A329-4721-9BDA-4FD1D54D0354}" type="parTrans" cxnId="{D4F4E3C4-715B-44BC-890D-845F27DA86A4}">
      <dgm:prSet/>
      <dgm:spPr/>
      <dgm:t>
        <a:bodyPr/>
        <a:lstStyle/>
        <a:p>
          <a:endParaRPr lang="en-US"/>
        </a:p>
      </dgm:t>
    </dgm:pt>
    <dgm:pt modelId="{87010FD6-DAB5-439D-9A10-E60AAC46EF01}" type="sibTrans" cxnId="{D4F4E3C4-715B-44BC-890D-845F27DA86A4}">
      <dgm:prSet/>
      <dgm:spPr/>
      <dgm:t>
        <a:bodyPr/>
        <a:lstStyle/>
        <a:p>
          <a:endParaRPr lang="en-US"/>
        </a:p>
      </dgm:t>
    </dgm:pt>
    <dgm:pt modelId="{AD58B5EC-099C-4EE5-8EE7-AEF8CE4CBF14}">
      <dgm:prSet/>
      <dgm:spPr/>
      <dgm:t>
        <a:bodyPr/>
        <a:lstStyle/>
        <a:p>
          <a:pPr>
            <a:defRPr b="1"/>
          </a:pPr>
          <a:r>
            <a:rPr lang="es-MX" dirty="0"/>
            <a:t>Procedimiento</a:t>
          </a:r>
          <a:endParaRPr lang="en-US" dirty="0"/>
        </a:p>
      </dgm:t>
    </dgm:pt>
    <dgm:pt modelId="{AE5F8D05-5356-4D16-9327-77E0A95DF531}" type="parTrans" cxnId="{D430E8B3-E752-470E-901D-14EA603B8006}">
      <dgm:prSet/>
      <dgm:spPr/>
      <dgm:t>
        <a:bodyPr/>
        <a:lstStyle/>
        <a:p>
          <a:endParaRPr lang="en-US"/>
        </a:p>
      </dgm:t>
    </dgm:pt>
    <dgm:pt modelId="{60639A2B-9056-464E-A182-FB7CB6AE55ED}" type="sibTrans" cxnId="{D430E8B3-E752-470E-901D-14EA603B8006}">
      <dgm:prSet/>
      <dgm:spPr/>
      <dgm:t>
        <a:bodyPr/>
        <a:lstStyle/>
        <a:p>
          <a:endParaRPr lang="en-US"/>
        </a:p>
      </dgm:t>
    </dgm:pt>
    <dgm:pt modelId="{0366846D-EECA-42B8-B9C3-F0CE0C1B6D83}">
      <dgm:prSet/>
      <dgm:spPr/>
      <dgm:t>
        <a:bodyPr/>
        <a:lstStyle/>
        <a:p>
          <a:r>
            <a:rPr lang="es-MX"/>
            <a:t>CART para obtener grupos de rentabilidad.</a:t>
          </a:r>
          <a:endParaRPr lang="en-US"/>
        </a:p>
      </dgm:t>
    </dgm:pt>
    <dgm:pt modelId="{C74FA5F7-FEEA-41CC-850F-48E68DA619D6}" type="parTrans" cxnId="{EFA3687A-04D4-498A-A557-CD27E40514FA}">
      <dgm:prSet/>
      <dgm:spPr/>
      <dgm:t>
        <a:bodyPr/>
        <a:lstStyle/>
        <a:p>
          <a:endParaRPr lang="en-US"/>
        </a:p>
      </dgm:t>
    </dgm:pt>
    <dgm:pt modelId="{EA34AA33-CF96-44C8-8DBE-B78E7662F9DC}" type="sibTrans" cxnId="{EFA3687A-04D4-498A-A557-CD27E40514FA}">
      <dgm:prSet/>
      <dgm:spPr/>
      <dgm:t>
        <a:bodyPr/>
        <a:lstStyle/>
        <a:p>
          <a:endParaRPr lang="en-US"/>
        </a:p>
      </dgm:t>
    </dgm:pt>
    <dgm:pt modelId="{537A7DEE-9870-43D1-8309-D440AD123C4A}">
      <dgm:prSet/>
      <dgm:spPr/>
      <dgm:t>
        <a:bodyPr/>
        <a:lstStyle/>
        <a:p>
          <a:r>
            <a:rPr lang="es-MX"/>
            <a:t>Cadenas de Markov para determinar cambios de CLV en un tiempo determinado.</a:t>
          </a:r>
          <a:endParaRPr lang="en-US"/>
        </a:p>
      </dgm:t>
    </dgm:pt>
    <dgm:pt modelId="{E0246FD0-12EE-4032-83F4-1B506D48CD68}" type="parTrans" cxnId="{A738235A-BE2D-4199-BB13-220251A39D27}">
      <dgm:prSet/>
      <dgm:spPr/>
      <dgm:t>
        <a:bodyPr/>
        <a:lstStyle/>
        <a:p>
          <a:endParaRPr lang="en-US"/>
        </a:p>
      </dgm:t>
    </dgm:pt>
    <dgm:pt modelId="{170F0572-1BD9-4D14-ACF6-F9742F081AD7}" type="sibTrans" cxnId="{A738235A-BE2D-4199-BB13-220251A39D27}">
      <dgm:prSet/>
      <dgm:spPr/>
      <dgm:t>
        <a:bodyPr/>
        <a:lstStyle/>
        <a:p>
          <a:endParaRPr lang="en-US"/>
        </a:p>
      </dgm:t>
    </dgm:pt>
    <dgm:pt modelId="{364C1289-1A55-4FF4-8A40-9769BBC611D3}">
      <dgm:prSet/>
      <dgm:spPr/>
      <dgm:t>
        <a:bodyPr/>
        <a:lstStyle/>
        <a:p>
          <a:r>
            <a:rPr lang="es-MX"/>
            <a:t>Inducción hacia atrás para calcular el CLV.</a:t>
          </a:r>
          <a:endParaRPr lang="en-US"/>
        </a:p>
      </dgm:t>
    </dgm:pt>
    <dgm:pt modelId="{F2FA80EF-11C7-4835-BCF0-C892A5A0FCF2}" type="parTrans" cxnId="{12A000FF-FDFA-4ED8-BD7F-B688700C11A8}">
      <dgm:prSet/>
      <dgm:spPr/>
      <dgm:t>
        <a:bodyPr/>
        <a:lstStyle/>
        <a:p>
          <a:endParaRPr lang="en-US"/>
        </a:p>
      </dgm:t>
    </dgm:pt>
    <dgm:pt modelId="{9F645DE3-A1EC-49B0-BBDA-1B3DA0ABC01B}" type="sibTrans" cxnId="{12A000FF-FDFA-4ED8-BD7F-B688700C11A8}">
      <dgm:prSet/>
      <dgm:spPr/>
      <dgm:t>
        <a:bodyPr/>
        <a:lstStyle/>
        <a:p>
          <a:endParaRPr lang="en-US"/>
        </a:p>
      </dgm:t>
    </dgm:pt>
    <dgm:pt modelId="{224078C9-02E6-4C1E-BD12-50FD962EA97C}" type="pres">
      <dgm:prSet presAssocID="{3C129CF3-6958-4625-A4FC-6481A06B69E0}" presName="root" presStyleCnt="0">
        <dgm:presLayoutVars>
          <dgm:dir/>
          <dgm:resizeHandles val="exact"/>
        </dgm:presLayoutVars>
      </dgm:prSet>
      <dgm:spPr/>
    </dgm:pt>
    <dgm:pt modelId="{F587C372-C6FF-457E-B450-813ADF545A93}" type="pres">
      <dgm:prSet presAssocID="{486E8B36-A53F-407C-B01D-97B26BD5A7C2}" presName="compNode" presStyleCnt="0"/>
      <dgm:spPr/>
    </dgm:pt>
    <dgm:pt modelId="{AEE8F5F2-2C1C-48AD-9AF4-912CC08279A5}" type="pres">
      <dgm:prSet presAssocID="{486E8B36-A53F-407C-B01D-97B26BD5A7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75F1E4F4-3478-4D52-A64E-DDA8E88BFE62}" type="pres">
      <dgm:prSet presAssocID="{486E8B36-A53F-407C-B01D-97B26BD5A7C2}" presName="iconSpace" presStyleCnt="0"/>
      <dgm:spPr/>
    </dgm:pt>
    <dgm:pt modelId="{F0B0E9E2-5168-4AD6-9FD2-7AD3368A022B}" type="pres">
      <dgm:prSet presAssocID="{486E8B36-A53F-407C-B01D-97B26BD5A7C2}" presName="parTx" presStyleLbl="revTx" presStyleIdx="0" presStyleCnt="6">
        <dgm:presLayoutVars>
          <dgm:chMax val="0"/>
          <dgm:chPref val="0"/>
        </dgm:presLayoutVars>
      </dgm:prSet>
      <dgm:spPr/>
    </dgm:pt>
    <dgm:pt modelId="{4BAB7BDD-017D-42E1-853A-6F5F5886FBBB}" type="pres">
      <dgm:prSet presAssocID="{486E8B36-A53F-407C-B01D-97B26BD5A7C2}" presName="txSpace" presStyleCnt="0"/>
      <dgm:spPr/>
    </dgm:pt>
    <dgm:pt modelId="{68ED0A4D-5AAA-40D9-BD0A-E3CCF5368857}" type="pres">
      <dgm:prSet presAssocID="{486E8B36-A53F-407C-B01D-97B26BD5A7C2}" presName="desTx" presStyleLbl="revTx" presStyleIdx="1" presStyleCnt="6">
        <dgm:presLayoutVars/>
      </dgm:prSet>
      <dgm:spPr/>
    </dgm:pt>
    <dgm:pt modelId="{3048F76C-B6EC-46D1-9C64-7EA6B8B75014}" type="pres">
      <dgm:prSet presAssocID="{9FD9B0AA-555F-48F7-A6CB-4E5BFA3438EF}" presName="sibTrans" presStyleCnt="0"/>
      <dgm:spPr/>
    </dgm:pt>
    <dgm:pt modelId="{DA995D8B-5BDE-439D-B08D-817FB3B3E86E}" type="pres">
      <dgm:prSet presAssocID="{E2464EA3-1A5B-41BD-AD8F-4429B1A64583}" presName="compNode" presStyleCnt="0"/>
      <dgm:spPr/>
    </dgm:pt>
    <dgm:pt modelId="{8BC41D25-703F-43BD-9CC7-E3DA40F91559}" type="pres">
      <dgm:prSet presAssocID="{E2464EA3-1A5B-41BD-AD8F-4429B1A645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room con relleno sólido"/>
        </a:ext>
      </dgm:extLst>
    </dgm:pt>
    <dgm:pt modelId="{F28FAD44-62C3-407E-BF42-C39333AB48A5}" type="pres">
      <dgm:prSet presAssocID="{E2464EA3-1A5B-41BD-AD8F-4429B1A64583}" presName="iconSpace" presStyleCnt="0"/>
      <dgm:spPr/>
    </dgm:pt>
    <dgm:pt modelId="{3D128204-ACD0-4B58-9B8F-4B0A6AE24395}" type="pres">
      <dgm:prSet presAssocID="{E2464EA3-1A5B-41BD-AD8F-4429B1A64583}" presName="parTx" presStyleLbl="revTx" presStyleIdx="2" presStyleCnt="6">
        <dgm:presLayoutVars>
          <dgm:chMax val="0"/>
          <dgm:chPref val="0"/>
        </dgm:presLayoutVars>
      </dgm:prSet>
      <dgm:spPr/>
    </dgm:pt>
    <dgm:pt modelId="{6D84F451-D7DE-4AAB-8740-343C8E664960}" type="pres">
      <dgm:prSet presAssocID="{E2464EA3-1A5B-41BD-AD8F-4429B1A64583}" presName="txSpace" presStyleCnt="0"/>
      <dgm:spPr/>
    </dgm:pt>
    <dgm:pt modelId="{47D7F7EA-1EE5-4726-AA10-5FBD2C3C2FAC}" type="pres">
      <dgm:prSet presAssocID="{E2464EA3-1A5B-41BD-AD8F-4429B1A64583}" presName="desTx" presStyleLbl="revTx" presStyleIdx="3" presStyleCnt="6">
        <dgm:presLayoutVars/>
      </dgm:prSet>
      <dgm:spPr/>
    </dgm:pt>
    <dgm:pt modelId="{6BF800A3-528D-4AA0-B2F7-4F8FCA676BE1}" type="pres">
      <dgm:prSet presAssocID="{87010FD6-DAB5-439D-9A10-E60AAC46EF01}" presName="sibTrans" presStyleCnt="0"/>
      <dgm:spPr/>
    </dgm:pt>
    <dgm:pt modelId="{E5E1267B-4D21-4E58-8430-27F759E53D71}" type="pres">
      <dgm:prSet presAssocID="{AD58B5EC-099C-4EE5-8EE7-AEF8CE4CBF14}" presName="compNode" presStyleCnt="0"/>
      <dgm:spPr/>
    </dgm:pt>
    <dgm:pt modelId="{D3E34443-8516-44D5-9D84-533DCEC7C131}" type="pres">
      <dgm:prSet presAssocID="{AD58B5EC-099C-4EE5-8EE7-AEF8CE4CBF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use And Effect con relleno sólido"/>
        </a:ext>
      </dgm:extLst>
    </dgm:pt>
    <dgm:pt modelId="{99267BC4-59E1-48D8-9B79-552453D047E0}" type="pres">
      <dgm:prSet presAssocID="{AD58B5EC-099C-4EE5-8EE7-AEF8CE4CBF14}" presName="iconSpace" presStyleCnt="0"/>
      <dgm:spPr/>
    </dgm:pt>
    <dgm:pt modelId="{FBC06454-03F1-450F-8538-5AAEFFDB5406}" type="pres">
      <dgm:prSet presAssocID="{AD58B5EC-099C-4EE5-8EE7-AEF8CE4CBF14}" presName="parTx" presStyleLbl="revTx" presStyleIdx="4" presStyleCnt="6" custScaleY="57128">
        <dgm:presLayoutVars>
          <dgm:chMax val="0"/>
          <dgm:chPref val="0"/>
        </dgm:presLayoutVars>
      </dgm:prSet>
      <dgm:spPr/>
    </dgm:pt>
    <dgm:pt modelId="{7965AA4A-E70F-42BC-9347-9F191A4BE0EB}" type="pres">
      <dgm:prSet presAssocID="{AD58B5EC-099C-4EE5-8EE7-AEF8CE4CBF14}" presName="txSpace" presStyleCnt="0"/>
      <dgm:spPr/>
    </dgm:pt>
    <dgm:pt modelId="{84DA03BC-46EA-48BC-87B7-6B39BC1ECEE6}" type="pres">
      <dgm:prSet presAssocID="{AD58B5EC-099C-4EE5-8EE7-AEF8CE4CBF14}" presName="desTx" presStyleLbl="revTx" presStyleIdx="5" presStyleCnt="6">
        <dgm:presLayoutVars/>
      </dgm:prSet>
      <dgm:spPr/>
    </dgm:pt>
  </dgm:ptLst>
  <dgm:cxnLst>
    <dgm:cxn modelId="{C23AAD26-113F-4817-8951-EF32EDD6F305}" srcId="{3C129CF3-6958-4625-A4FC-6481A06B69E0}" destId="{486E8B36-A53F-407C-B01D-97B26BD5A7C2}" srcOrd="0" destOrd="0" parTransId="{E396E1B6-D36E-42D9-9D9F-55264E33711F}" sibTransId="{9FD9B0AA-555F-48F7-A6CB-4E5BFA3438EF}"/>
    <dgm:cxn modelId="{5A429353-C18B-4F2A-B33D-08758DE286CC}" type="presOf" srcId="{3C129CF3-6958-4625-A4FC-6481A06B69E0}" destId="{224078C9-02E6-4C1E-BD12-50FD962EA97C}" srcOrd="0" destOrd="0" presId="urn:microsoft.com/office/officeart/2018/5/layout/CenteredIconLabelDescriptionList"/>
    <dgm:cxn modelId="{51CF2A58-8FFD-4348-9949-1FA64D0488BA}" type="presOf" srcId="{E2464EA3-1A5B-41BD-AD8F-4429B1A64583}" destId="{3D128204-ACD0-4B58-9B8F-4B0A6AE24395}" srcOrd="0" destOrd="0" presId="urn:microsoft.com/office/officeart/2018/5/layout/CenteredIconLabelDescriptionList"/>
    <dgm:cxn modelId="{A738235A-BE2D-4199-BB13-220251A39D27}" srcId="{AD58B5EC-099C-4EE5-8EE7-AEF8CE4CBF14}" destId="{537A7DEE-9870-43D1-8309-D440AD123C4A}" srcOrd="1" destOrd="0" parTransId="{E0246FD0-12EE-4032-83F4-1B506D48CD68}" sibTransId="{170F0572-1BD9-4D14-ACF6-F9742F081AD7}"/>
    <dgm:cxn modelId="{EFA3687A-04D4-498A-A557-CD27E40514FA}" srcId="{AD58B5EC-099C-4EE5-8EE7-AEF8CE4CBF14}" destId="{0366846D-EECA-42B8-B9C3-F0CE0C1B6D83}" srcOrd="0" destOrd="0" parTransId="{C74FA5F7-FEEA-41CC-850F-48E68DA619D6}" sibTransId="{EA34AA33-CF96-44C8-8DBE-B78E7662F9DC}"/>
    <dgm:cxn modelId="{AB4BFAA2-6C24-4B0F-AB0D-44E7404686BB}" type="presOf" srcId="{364C1289-1A55-4FF4-8A40-9769BBC611D3}" destId="{84DA03BC-46EA-48BC-87B7-6B39BC1ECEE6}" srcOrd="0" destOrd="2" presId="urn:microsoft.com/office/officeart/2018/5/layout/CenteredIconLabelDescriptionList"/>
    <dgm:cxn modelId="{51D920A5-6AA1-4F81-A016-47072A4D6921}" type="presOf" srcId="{486E8B36-A53F-407C-B01D-97B26BD5A7C2}" destId="{F0B0E9E2-5168-4AD6-9FD2-7AD3368A022B}" srcOrd="0" destOrd="0" presId="urn:microsoft.com/office/officeart/2018/5/layout/CenteredIconLabelDescriptionList"/>
    <dgm:cxn modelId="{D430E8B3-E752-470E-901D-14EA603B8006}" srcId="{3C129CF3-6958-4625-A4FC-6481A06B69E0}" destId="{AD58B5EC-099C-4EE5-8EE7-AEF8CE4CBF14}" srcOrd="2" destOrd="0" parTransId="{AE5F8D05-5356-4D16-9327-77E0A95DF531}" sibTransId="{60639A2B-9056-464E-A182-FB7CB6AE55ED}"/>
    <dgm:cxn modelId="{D4F4E3C4-715B-44BC-890D-845F27DA86A4}" srcId="{3C129CF3-6958-4625-A4FC-6481A06B69E0}" destId="{E2464EA3-1A5B-41BD-AD8F-4429B1A64583}" srcOrd="1" destOrd="0" parTransId="{3C434863-A329-4721-9BDA-4FD1D54D0354}" sibTransId="{87010FD6-DAB5-439D-9A10-E60AAC46EF01}"/>
    <dgm:cxn modelId="{8982A2C5-62A1-4819-94CF-04BC2176024B}" type="presOf" srcId="{0366846D-EECA-42B8-B9C3-F0CE0C1B6D83}" destId="{84DA03BC-46EA-48BC-87B7-6B39BC1ECEE6}" srcOrd="0" destOrd="0" presId="urn:microsoft.com/office/officeart/2018/5/layout/CenteredIconLabelDescriptionList"/>
    <dgm:cxn modelId="{9CEFA8D0-58EE-4533-ACA6-E84969D83EFE}" type="presOf" srcId="{537A7DEE-9870-43D1-8309-D440AD123C4A}" destId="{84DA03BC-46EA-48BC-87B7-6B39BC1ECEE6}" srcOrd="0" destOrd="1" presId="urn:microsoft.com/office/officeart/2018/5/layout/CenteredIconLabelDescriptionList"/>
    <dgm:cxn modelId="{F9665EE5-6A42-41EF-B317-7108C9744D9F}" type="presOf" srcId="{AD58B5EC-099C-4EE5-8EE7-AEF8CE4CBF14}" destId="{FBC06454-03F1-450F-8538-5AAEFFDB5406}" srcOrd="0" destOrd="0" presId="urn:microsoft.com/office/officeart/2018/5/layout/CenteredIconLabelDescriptionList"/>
    <dgm:cxn modelId="{12A000FF-FDFA-4ED8-BD7F-B688700C11A8}" srcId="{AD58B5EC-099C-4EE5-8EE7-AEF8CE4CBF14}" destId="{364C1289-1A55-4FF4-8A40-9769BBC611D3}" srcOrd="2" destOrd="0" parTransId="{F2FA80EF-11C7-4835-BCF0-C892A5A0FCF2}" sibTransId="{9F645DE3-A1EC-49B0-BBDA-1B3DA0ABC01B}"/>
    <dgm:cxn modelId="{22B07C5A-736C-4BA5-AA81-9B5A3EABFEB9}" type="presParOf" srcId="{224078C9-02E6-4C1E-BD12-50FD962EA97C}" destId="{F587C372-C6FF-457E-B450-813ADF545A93}" srcOrd="0" destOrd="0" presId="urn:microsoft.com/office/officeart/2018/5/layout/CenteredIconLabelDescriptionList"/>
    <dgm:cxn modelId="{0C0E679A-2336-4589-A373-BB19F71709B0}" type="presParOf" srcId="{F587C372-C6FF-457E-B450-813ADF545A93}" destId="{AEE8F5F2-2C1C-48AD-9AF4-912CC08279A5}" srcOrd="0" destOrd="0" presId="urn:microsoft.com/office/officeart/2018/5/layout/CenteredIconLabelDescriptionList"/>
    <dgm:cxn modelId="{D2978EEE-9332-4E7C-B2B8-3EBF3F710819}" type="presParOf" srcId="{F587C372-C6FF-457E-B450-813ADF545A93}" destId="{75F1E4F4-3478-4D52-A64E-DDA8E88BFE62}" srcOrd="1" destOrd="0" presId="urn:microsoft.com/office/officeart/2018/5/layout/CenteredIconLabelDescriptionList"/>
    <dgm:cxn modelId="{93351906-76D3-4E01-AB10-E6229E1F1EFF}" type="presParOf" srcId="{F587C372-C6FF-457E-B450-813ADF545A93}" destId="{F0B0E9E2-5168-4AD6-9FD2-7AD3368A022B}" srcOrd="2" destOrd="0" presId="urn:microsoft.com/office/officeart/2018/5/layout/CenteredIconLabelDescriptionList"/>
    <dgm:cxn modelId="{72CD0774-0DA3-4464-9797-B334954045BA}" type="presParOf" srcId="{F587C372-C6FF-457E-B450-813ADF545A93}" destId="{4BAB7BDD-017D-42E1-853A-6F5F5886FBBB}" srcOrd="3" destOrd="0" presId="urn:microsoft.com/office/officeart/2018/5/layout/CenteredIconLabelDescriptionList"/>
    <dgm:cxn modelId="{BD7A0BC8-1768-454A-B89A-2EEB95D8D71F}" type="presParOf" srcId="{F587C372-C6FF-457E-B450-813ADF545A93}" destId="{68ED0A4D-5AAA-40D9-BD0A-E3CCF5368857}" srcOrd="4" destOrd="0" presId="urn:microsoft.com/office/officeart/2018/5/layout/CenteredIconLabelDescriptionList"/>
    <dgm:cxn modelId="{AA1B31EB-7833-4D66-878A-A6CB28AA6B6A}" type="presParOf" srcId="{224078C9-02E6-4C1E-BD12-50FD962EA97C}" destId="{3048F76C-B6EC-46D1-9C64-7EA6B8B75014}" srcOrd="1" destOrd="0" presId="urn:microsoft.com/office/officeart/2018/5/layout/CenteredIconLabelDescriptionList"/>
    <dgm:cxn modelId="{954B0C89-5056-4FB1-9C3A-6840FB5E5E5C}" type="presParOf" srcId="{224078C9-02E6-4C1E-BD12-50FD962EA97C}" destId="{DA995D8B-5BDE-439D-B08D-817FB3B3E86E}" srcOrd="2" destOrd="0" presId="urn:microsoft.com/office/officeart/2018/5/layout/CenteredIconLabelDescriptionList"/>
    <dgm:cxn modelId="{627FA7A3-B795-4621-BB6C-223B857B6B46}" type="presParOf" srcId="{DA995D8B-5BDE-439D-B08D-817FB3B3E86E}" destId="{8BC41D25-703F-43BD-9CC7-E3DA40F91559}" srcOrd="0" destOrd="0" presId="urn:microsoft.com/office/officeart/2018/5/layout/CenteredIconLabelDescriptionList"/>
    <dgm:cxn modelId="{F1DDD7A0-DDB0-4AE8-B946-E8C643D70B83}" type="presParOf" srcId="{DA995D8B-5BDE-439D-B08D-817FB3B3E86E}" destId="{F28FAD44-62C3-407E-BF42-C39333AB48A5}" srcOrd="1" destOrd="0" presId="urn:microsoft.com/office/officeart/2018/5/layout/CenteredIconLabelDescriptionList"/>
    <dgm:cxn modelId="{7C29AADD-5358-4D8A-9BB3-F26EAA5153B0}" type="presParOf" srcId="{DA995D8B-5BDE-439D-B08D-817FB3B3E86E}" destId="{3D128204-ACD0-4B58-9B8F-4B0A6AE24395}" srcOrd="2" destOrd="0" presId="urn:microsoft.com/office/officeart/2018/5/layout/CenteredIconLabelDescriptionList"/>
    <dgm:cxn modelId="{F223401A-E354-4644-A519-DECEF85403B5}" type="presParOf" srcId="{DA995D8B-5BDE-439D-B08D-817FB3B3E86E}" destId="{6D84F451-D7DE-4AAB-8740-343C8E664960}" srcOrd="3" destOrd="0" presId="urn:microsoft.com/office/officeart/2018/5/layout/CenteredIconLabelDescriptionList"/>
    <dgm:cxn modelId="{FA89234F-093F-411C-A429-558A34D1F956}" type="presParOf" srcId="{DA995D8B-5BDE-439D-B08D-817FB3B3E86E}" destId="{47D7F7EA-1EE5-4726-AA10-5FBD2C3C2FAC}" srcOrd="4" destOrd="0" presId="urn:microsoft.com/office/officeart/2018/5/layout/CenteredIconLabelDescriptionList"/>
    <dgm:cxn modelId="{CB79A488-80ED-4F7A-B08D-37421A985ED7}" type="presParOf" srcId="{224078C9-02E6-4C1E-BD12-50FD962EA97C}" destId="{6BF800A3-528D-4AA0-B2F7-4F8FCA676BE1}" srcOrd="3" destOrd="0" presId="urn:microsoft.com/office/officeart/2018/5/layout/CenteredIconLabelDescriptionList"/>
    <dgm:cxn modelId="{B54503B5-7169-4626-A5E4-9A126BEA39DF}" type="presParOf" srcId="{224078C9-02E6-4C1E-BD12-50FD962EA97C}" destId="{E5E1267B-4D21-4E58-8430-27F759E53D71}" srcOrd="4" destOrd="0" presId="urn:microsoft.com/office/officeart/2018/5/layout/CenteredIconLabelDescriptionList"/>
    <dgm:cxn modelId="{80FBE5C2-251F-4411-8D61-C97AA76A6850}" type="presParOf" srcId="{E5E1267B-4D21-4E58-8430-27F759E53D71}" destId="{D3E34443-8516-44D5-9D84-533DCEC7C131}" srcOrd="0" destOrd="0" presId="urn:microsoft.com/office/officeart/2018/5/layout/CenteredIconLabelDescriptionList"/>
    <dgm:cxn modelId="{9B6E9F0F-231C-4460-AA72-E754CA0C656E}" type="presParOf" srcId="{E5E1267B-4D21-4E58-8430-27F759E53D71}" destId="{99267BC4-59E1-48D8-9B79-552453D047E0}" srcOrd="1" destOrd="0" presId="urn:microsoft.com/office/officeart/2018/5/layout/CenteredIconLabelDescriptionList"/>
    <dgm:cxn modelId="{760A6486-4358-4FAC-9C12-7C4F3A363741}" type="presParOf" srcId="{E5E1267B-4D21-4E58-8430-27F759E53D71}" destId="{FBC06454-03F1-450F-8538-5AAEFFDB5406}" srcOrd="2" destOrd="0" presId="urn:microsoft.com/office/officeart/2018/5/layout/CenteredIconLabelDescriptionList"/>
    <dgm:cxn modelId="{0CDA2109-4019-4DC4-B6BF-BFD18DFCB051}" type="presParOf" srcId="{E5E1267B-4D21-4E58-8430-27F759E53D71}" destId="{7965AA4A-E70F-42BC-9347-9F191A4BE0EB}" srcOrd="3" destOrd="0" presId="urn:microsoft.com/office/officeart/2018/5/layout/CenteredIconLabelDescriptionList"/>
    <dgm:cxn modelId="{BAEBFE4C-7B70-4EAE-916B-344B9540E937}" type="presParOf" srcId="{E5E1267B-4D21-4E58-8430-27F759E53D71}" destId="{84DA03BC-46EA-48BC-87B7-6B39BC1ECEE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9BBBF-B073-4B15-9223-26E5CB8BCB5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590708-0AA2-433E-8F84-2B9B385ECD0A}">
      <dgm:prSet/>
      <dgm:spPr/>
      <dgm:t>
        <a:bodyPr/>
        <a:lstStyle/>
        <a:p>
          <a:r>
            <a:rPr lang="es-MX"/>
            <a:t>Edad</a:t>
          </a:r>
          <a:endParaRPr lang="en-US"/>
        </a:p>
      </dgm:t>
    </dgm:pt>
    <dgm:pt modelId="{1B905DCB-FE26-4368-B9C8-8BA90A90F4F2}" type="parTrans" cxnId="{CE1F0914-6281-4BC4-A54A-46A7E97A9D2E}">
      <dgm:prSet/>
      <dgm:spPr/>
      <dgm:t>
        <a:bodyPr/>
        <a:lstStyle/>
        <a:p>
          <a:endParaRPr lang="en-US"/>
        </a:p>
      </dgm:t>
    </dgm:pt>
    <dgm:pt modelId="{A055C300-7A4C-4FCD-ABB8-B9C17C812BEB}" type="sibTrans" cxnId="{CE1F0914-6281-4BC4-A54A-46A7E97A9D2E}">
      <dgm:prSet/>
      <dgm:spPr/>
      <dgm:t>
        <a:bodyPr/>
        <a:lstStyle/>
        <a:p>
          <a:endParaRPr lang="en-US"/>
        </a:p>
      </dgm:t>
    </dgm:pt>
    <dgm:pt modelId="{B9ECFD8B-94B5-43E4-80CE-3A1C0570A74C}">
      <dgm:prSet/>
      <dgm:spPr/>
      <dgm:t>
        <a:bodyPr/>
        <a:lstStyle/>
        <a:p>
          <a:r>
            <a:rPr lang="es-MX"/>
            <a:t>Afecta a la rentabilidad por su impacto en patrones de consumo</a:t>
          </a:r>
          <a:endParaRPr lang="en-US"/>
        </a:p>
      </dgm:t>
    </dgm:pt>
    <dgm:pt modelId="{E1111435-3381-4338-BD0E-C2D28B6CDAC7}" type="parTrans" cxnId="{0A28C863-BFC6-4769-A4B3-F6BA8A903375}">
      <dgm:prSet/>
      <dgm:spPr/>
      <dgm:t>
        <a:bodyPr/>
        <a:lstStyle/>
        <a:p>
          <a:endParaRPr lang="en-US"/>
        </a:p>
      </dgm:t>
    </dgm:pt>
    <dgm:pt modelId="{822D3875-1015-4091-A3CE-5BD045AEA9BD}" type="sibTrans" cxnId="{0A28C863-BFC6-4769-A4B3-F6BA8A903375}">
      <dgm:prSet/>
      <dgm:spPr/>
      <dgm:t>
        <a:bodyPr/>
        <a:lstStyle/>
        <a:p>
          <a:endParaRPr lang="en-US"/>
        </a:p>
      </dgm:t>
    </dgm:pt>
    <dgm:pt modelId="{20305952-224D-4E05-8638-A30DE0B800AF}">
      <dgm:prSet/>
      <dgm:spPr/>
      <dgm:t>
        <a:bodyPr/>
        <a:lstStyle/>
        <a:p>
          <a:r>
            <a:rPr lang="es-MX"/>
            <a:t>Demografía/ Estilo de vida</a:t>
          </a:r>
          <a:endParaRPr lang="en-US"/>
        </a:p>
      </dgm:t>
    </dgm:pt>
    <dgm:pt modelId="{147FFCBD-2BD7-42B1-9987-E4F23E772AE8}" type="parTrans" cxnId="{C7F8D932-97A9-47FC-B453-CC980B23D34F}">
      <dgm:prSet/>
      <dgm:spPr/>
      <dgm:t>
        <a:bodyPr/>
        <a:lstStyle/>
        <a:p>
          <a:endParaRPr lang="en-US"/>
        </a:p>
      </dgm:t>
    </dgm:pt>
    <dgm:pt modelId="{3EFD94C5-59A1-4CA0-9719-526AA3C6E079}" type="sibTrans" cxnId="{C7F8D932-97A9-47FC-B453-CC980B23D34F}">
      <dgm:prSet/>
      <dgm:spPr/>
      <dgm:t>
        <a:bodyPr/>
        <a:lstStyle/>
        <a:p>
          <a:endParaRPr lang="en-US"/>
        </a:p>
      </dgm:t>
    </dgm:pt>
    <dgm:pt modelId="{54AFA391-AACE-48B2-952C-4DA80D641E97}">
      <dgm:prSet/>
      <dgm:spPr/>
      <dgm:t>
        <a:bodyPr/>
        <a:lstStyle/>
        <a:p>
          <a:r>
            <a:rPr lang="es-MX"/>
            <a:t>Aproximación de comportamientos a partir de otras personas (FIS)</a:t>
          </a:r>
          <a:endParaRPr lang="en-US"/>
        </a:p>
      </dgm:t>
    </dgm:pt>
    <dgm:pt modelId="{FB4A5957-487D-4502-B5D7-4F5244D99C66}" type="parTrans" cxnId="{0D615811-0349-4723-A20B-18E355A58949}">
      <dgm:prSet/>
      <dgm:spPr/>
      <dgm:t>
        <a:bodyPr/>
        <a:lstStyle/>
        <a:p>
          <a:endParaRPr lang="en-US"/>
        </a:p>
      </dgm:t>
    </dgm:pt>
    <dgm:pt modelId="{17513B26-31DF-4543-A829-5F86CB6A2EBE}" type="sibTrans" cxnId="{0D615811-0349-4723-A20B-18E355A58949}">
      <dgm:prSet/>
      <dgm:spPr/>
      <dgm:t>
        <a:bodyPr/>
        <a:lstStyle/>
        <a:p>
          <a:endParaRPr lang="en-US"/>
        </a:p>
      </dgm:t>
    </dgm:pt>
    <dgm:pt modelId="{C2C593BE-106F-4827-BAF6-4A32856411F7}">
      <dgm:prSet/>
      <dgm:spPr/>
      <dgm:t>
        <a:bodyPr/>
        <a:lstStyle/>
        <a:p>
          <a:r>
            <a:rPr lang="es-MX"/>
            <a:t>Estado civil, sexo, ingresos, región</a:t>
          </a:r>
          <a:endParaRPr lang="en-US"/>
        </a:p>
      </dgm:t>
    </dgm:pt>
    <dgm:pt modelId="{1AF66971-84AB-49BE-991D-74B94E45FD30}" type="parTrans" cxnId="{3FD0F591-4A37-436B-B8CF-EB77ADEC1307}">
      <dgm:prSet/>
      <dgm:spPr/>
      <dgm:t>
        <a:bodyPr/>
        <a:lstStyle/>
        <a:p>
          <a:endParaRPr lang="en-US"/>
        </a:p>
      </dgm:t>
    </dgm:pt>
    <dgm:pt modelId="{180D5AD1-7931-486F-8A24-567D383031A7}" type="sibTrans" cxnId="{3FD0F591-4A37-436B-B8CF-EB77ADEC1307}">
      <dgm:prSet/>
      <dgm:spPr/>
      <dgm:t>
        <a:bodyPr/>
        <a:lstStyle/>
        <a:p>
          <a:endParaRPr lang="en-US"/>
        </a:p>
      </dgm:t>
    </dgm:pt>
    <dgm:pt modelId="{C9BA32BE-041E-493E-94C6-0A38FB190880}">
      <dgm:prSet/>
      <dgm:spPr/>
      <dgm:t>
        <a:bodyPr/>
        <a:lstStyle/>
        <a:p>
          <a:r>
            <a:rPr lang="es-MX"/>
            <a:t>Tipo de productos financieros/ Intensidad de uso</a:t>
          </a:r>
          <a:endParaRPr lang="en-US"/>
        </a:p>
      </dgm:t>
    </dgm:pt>
    <dgm:pt modelId="{B08D21AE-94F2-4BC8-A5CE-6A2D27C9F092}" type="parTrans" cxnId="{AB83C01C-3C8E-4E5B-AF44-8A29C5AD2EA8}">
      <dgm:prSet/>
      <dgm:spPr/>
      <dgm:t>
        <a:bodyPr/>
        <a:lstStyle/>
        <a:p>
          <a:endParaRPr lang="en-US"/>
        </a:p>
      </dgm:t>
    </dgm:pt>
    <dgm:pt modelId="{1C43B03A-9441-47AA-B862-890051CD9C75}" type="sibTrans" cxnId="{AB83C01C-3C8E-4E5B-AF44-8A29C5AD2EA8}">
      <dgm:prSet/>
      <dgm:spPr/>
      <dgm:t>
        <a:bodyPr/>
        <a:lstStyle/>
        <a:p>
          <a:endParaRPr lang="en-US"/>
        </a:p>
      </dgm:t>
    </dgm:pt>
    <dgm:pt modelId="{47FCBD6C-7691-4436-9C1D-ECA8A1C2845F}">
      <dgm:prSet/>
      <dgm:spPr/>
      <dgm:t>
        <a:bodyPr/>
        <a:lstStyle/>
        <a:p>
          <a:r>
            <a:rPr lang="es-MX"/>
            <a:t>Comportamiento del pasado predice comportamiento futuro</a:t>
          </a:r>
          <a:endParaRPr lang="en-US"/>
        </a:p>
      </dgm:t>
    </dgm:pt>
    <dgm:pt modelId="{A99BD3D6-F5C5-4F59-8236-4C9A73795970}" type="parTrans" cxnId="{2B6A61EC-BF89-4398-9CF8-6CECDD758D0C}">
      <dgm:prSet/>
      <dgm:spPr/>
      <dgm:t>
        <a:bodyPr/>
        <a:lstStyle/>
        <a:p>
          <a:endParaRPr lang="en-US"/>
        </a:p>
      </dgm:t>
    </dgm:pt>
    <dgm:pt modelId="{92FB2DA1-2F11-4F9D-B56D-62C7A8A2CDCD}" type="sibTrans" cxnId="{2B6A61EC-BF89-4398-9CF8-6CECDD758D0C}">
      <dgm:prSet/>
      <dgm:spPr/>
      <dgm:t>
        <a:bodyPr/>
        <a:lstStyle/>
        <a:p>
          <a:endParaRPr lang="en-US"/>
        </a:p>
      </dgm:t>
    </dgm:pt>
    <dgm:pt modelId="{DC6911F6-84ED-4E3F-B000-954C12CEBB79}">
      <dgm:prSet/>
      <dgm:spPr/>
      <dgm:t>
        <a:bodyPr/>
        <a:lstStyle/>
        <a:p>
          <a:r>
            <a:rPr lang="es-MX"/>
            <a:t>Indicador si tiene cuenta de ahorro, hipotecas, TC, etc., balances de cuentas. (tabla 1 de paper)</a:t>
          </a:r>
          <a:endParaRPr lang="en-US"/>
        </a:p>
      </dgm:t>
    </dgm:pt>
    <dgm:pt modelId="{A8B625BE-A746-4CAC-8A39-090E43604713}" type="parTrans" cxnId="{B1E36DFF-11B9-4301-AF6A-11C504C751A1}">
      <dgm:prSet/>
      <dgm:spPr/>
      <dgm:t>
        <a:bodyPr/>
        <a:lstStyle/>
        <a:p>
          <a:endParaRPr lang="en-US"/>
        </a:p>
      </dgm:t>
    </dgm:pt>
    <dgm:pt modelId="{50257B38-50BA-4D19-AED9-36B8CE8ADD58}" type="sibTrans" cxnId="{B1E36DFF-11B9-4301-AF6A-11C504C751A1}">
      <dgm:prSet/>
      <dgm:spPr/>
      <dgm:t>
        <a:bodyPr/>
        <a:lstStyle/>
        <a:p>
          <a:endParaRPr lang="en-US"/>
        </a:p>
      </dgm:t>
    </dgm:pt>
    <dgm:pt modelId="{3BC29ACB-0298-454D-B104-DC0CB18D18FC}">
      <dgm:prSet/>
      <dgm:spPr/>
      <dgm:t>
        <a:bodyPr/>
        <a:lstStyle/>
        <a:p>
          <a:r>
            <a:rPr lang="es-MX"/>
            <a:t>Activo</a:t>
          </a:r>
          <a:endParaRPr lang="en-US"/>
        </a:p>
      </dgm:t>
    </dgm:pt>
    <dgm:pt modelId="{8237EF85-70FC-46D8-9FD7-C003FCA00A30}" type="parTrans" cxnId="{2C56065E-D7B3-4B14-AC9D-55AD0E87313E}">
      <dgm:prSet/>
      <dgm:spPr/>
      <dgm:t>
        <a:bodyPr/>
        <a:lstStyle/>
        <a:p>
          <a:endParaRPr lang="en-US"/>
        </a:p>
      </dgm:t>
    </dgm:pt>
    <dgm:pt modelId="{6F796A61-887A-4189-ADBF-AE610952BD41}" type="sibTrans" cxnId="{2C56065E-D7B3-4B14-AC9D-55AD0E87313E}">
      <dgm:prSet/>
      <dgm:spPr/>
      <dgm:t>
        <a:bodyPr/>
        <a:lstStyle/>
        <a:p>
          <a:endParaRPr lang="en-US"/>
        </a:p>
      </dgm:t>
    </dgm:pt>
    <dgm:pt modelId="{BCC99443-C7DB-4E97-8C32-A15222C46420}">
      <dgm:prSet/>
      <dgm:spPr/>
      <dgm:t>
        <a:bodyPr/>
        <a:lstStyle/>
        <a:p>
          <a:r>
            <a:rPr lang="es-MX"/>
            <a:t>Clientes no activos tienen menor rentabilidad (solo son gasto)</a:t>
          </a:r>
          <a:endParaRPr lang="en-US"/>
        </a:p>
      </dgm:t>
    </dgm:pt>
    <dgm:pt modelId="{139E44E8-3911-49E1-84BB-9749EB285059}" type="parTrans" cxnId="{F37DE49D-2AB9-4FA4-AED1-AE118A614BF3}">
      <dgm:prSet/>
      <dgm:spPr/>
      <dgm:t>
        <a:bodyPr/>
        <a:lstStyle/>
        <a:p>
          <a:endParaRPr lang="en-US"/>
        </a:p>
      </dgm:t>
    </dgm:pt>
    <dgm:pt modelId="{8A863FD4-FB91-4523-ABC0-D32C5D371782}" type="sibTrans" cxnId="{F37DE49D-2AB9-4FA4-AED1-AE118A614BF3}">
      <dgm:prSet/>
      <dgm:spPr/>
      <dgm:t>
        <a:bodyPr/>
        <a:lstStyle/>
        <a:p>
          <a:endParaRPr lang="en-US"/>
        </a:p>
      </dgm:t>
    </dgm:pt>
    <dgm:pt modelId="{DC1BFAC5-2744-4C09-BAB6-F111DE22BB72}">
      <dgm:prSet/>
      <dgm:spPr/>
      <dgm:t>
        <a:bodyPr/>
        <a:lstStyle/>
        <a:p>
          <a:r>
            <a:rPr lang="es-MX"/>
            <a:t>Indicador si cliente está activo o no</a:t>
          </a:r>
          <a:endParaRPr lang="en-US"/>
        </a:p>
      </dgm:t>
    </dgm:pt>
    <dgm:pt modelId="{F482B961-69CC-4BC9-8A01-D7A1E6EA15E4}" type="parTrans" cxnId="{8FFE3AE7-8469-4368-8C23-C566E89A8CF7}">
      <dgm:prSet/>
      <dgm:spPr/>
      <dgm:t>
        <a:bodyPr/>
        <a:lstStyle/>
        <a:p>
          <a:endParaRPr lang="en-US"/>
        </a:p>
      </dgm:t>
    </dgm:pt>
    <dgm:pt modelId="{3898D82D-A54D-4CBF-89EE-33276C374E09}" type="sibTrans" cxnId="{8FFE3AE7-8469-4368-8C23-C566E89A8CF7}">
      <dgm:prSet/>
      <dgm:spPr/>
      <dgm:t>
        <a:bodyPr/>
        <a:lstStyle/>
        <a:p>
          <a:endParaRPr lang="en-US"/>
        </a:p>
      </dgm:t>
    </dgm:pt>
    <dgm:pt modelId="{4B6A2175-2145-F04E-9C44-F491D36B5593}" type="pres">
      <dgm:prSet presAssocID="{9E99BBBF-B073-4B15-9223-26E5CB8BCB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E95AE0-B223-344F-9F0F-519952F81DB9}" type="pres">
      <dgm:prSet presAssocID="{F6590708-0AA2-433E-8F84-2B9B385ECD0A}" presName="hierRoot1" presStyleCnt="0">
        <dgm:presLayoutVars>
          <dgm:hierBranch val="init"/>
        </dgm:presLayoutVars>
      </dgm:prSet>
      <dgm:spPr/>
    </dgm:pt>
    <dgm:pt modelId="{04A22169-41EF-F14F-993B-E8F1FB8746BD}" type="pres">
      <dgm:prSet presAssocID="{F6590708-0AA2-433E-8F84-2B9B385ECD0A}" presName="rootComposite1" presStyleCnt="0"/>
      <dgm:spPr/>
    </dgm:pt>
    <dgm:pt modelId="{53D412A3-84A1-124C-BE03-BD657458CD91}" type="pres">
      <dgm:prSet presAssocID="{F6590708-0AA2-433E-8F84-2B9B385ECD0A}" presName="rootText1" presStyleLbl="node0" presStyleIdx="0" presStyleCnt="4">
        <dgm:presLayoutVars>
          <dgm:chPref val="3"/>
        </dgm:presLayoutVars>
      </dgm:prSet>
      <dgm:spPr/>
    </dgm:pt>
    <dgm:pt modelId="{57AFE6D9-5AAB-0947-84E2-2A0D26558A92}" type="pres">
      <dgm:prSet presAssocID="{F6590708-0AA2-433E-8F84-2B9B385ECD0A}" presName="rootConnector1" presStyleLbl="node1" presStyleIdx="0" presStyleCnt="0"/>
      <dgm:spPr/>
    </dgm:pt>
    <dgm:pt modelId="{3E541873-C81F-364F-AA41-05D9C2B4EBAE}" type="pres">
      <dgm:prSet presAssocID="{F6590708-0AA2-433E-8F84-2B9B385ECD0A}" presName="hierChild2" presStyleCnt="0"/>
      <dgm:spPr/>
    </dgm:pt>
    <dgm:pt modelId="{D9CE112E-0DB7-7444-94C3-18F70C604AFD}" type="pres">
      <dgm:prSet presAssocID="{E1111435-3381-4338-BD0E-C2D28B6CDAC7}" presName="Name64" presStyleLbl="parChTrans1D2" presStyleIdx="0" presStyleCnt="4"/>
      <dgm:spPr/>
    </dgm:pt>
    <dgm:pt modelId="{5F83B873-14D5-2241-A15F-E2405BD53F33}" type="pres">
      <dgm:prSet presAssocID="{B9ECFD8B-94B5-43E4-80CE-3A1C0570A74C}" presName="hierRoot2" presStyleCnt="0">
        <dgm:presLayoutVars>
          <dgm:hierBranch val="init"/>
        </dgm:presLayoutVars>
      </dgm:prSet>
      <dgm:spPr/>
    </dgm:pt>
    <dgm:pt modelId="{BB8DBD3C-A2E1-6741-A319-310408539717}" type="pres">
      <dgm:prSet presAssocID="{B9ECFD8B-94B5-43E4-80CE-3A1C0570A74C}" presName="rootComposite" presStyleCnt="0"/>
      <dgm:spPr/>
    </dgm:pt>
    <dgm:pt modelId="{1B239B00-B120-9146-B9BF-B1FFEED26B6B}" type="pres">
      <dgm:prSet presAssocID="{B9ECFD8B-94B5-43E4-80CE-3A1C0570A74C}" presName="rootText" presStyleLbl="node2" presStyleIdx="0" presStyleCnt="4">
        <dgm:presLayoutVars>
          <dgm:chPref val="3"/>
        </dgm:presLayoutVars>
      </dgm:prSet>
      <dgm:spPr/>
    </dgm:pt>
    <dgm:pt modelId="{3B1386C4-014D-CD4E-9DC1-C4F4B52FDBB1}" type="pres">
      <dgm:prSet presAssocID="{B9ECFD8B-94B5-43E4-80CE-3A1C0570A74C}" presName="rootConnector" presStyleLbl="node2" presStyleIdx="0" presStyleCnt="4"/>
      <dgm:spPr/>
    </dgm:pt>
    <dgm:pt modelId="{EEC26879-E31E-7641-B1EC-5FE484D1BCAF}" type="pres">
      <dgm:prSet presAssocID="{B9ECFD8B-94B5-43E4-80CE-3A1C0570A74C}" presName="hierChild4" presStyleCnt="0"/>
      <dgm:spPr/>
    </dgm:pt>
    <dgm:pt modelId="{BDB35A6E-A255-C649-A1F1-C13E884B8875}" type="pres">
      <dgm:prSet presAssocID="{B9ECFD8B-94B5-43E4-80CE-3A1C0570A74C}" presName="hierChild5" presStyleCnt="0"/>
      <dgm:spPr/>
    </dgm:pt>
    <dgm:pt modelId="{55B2D986-022E-DD4B-BF6B-427E204C5DED}" type="pres">
      <dgm:prSet presAssocID="{F6590708-0AA2-433E-8F84-2B9B385ECD0A}" presName="hierChild3" presStyleCnt="0"/>
      <dgm:spPr/>
    </dgm:pt>
    <dgm:pt modelId="{F2E2D7C7-2B7E-434C-9E09-4E04B2EB2883}" type="pres">
      <dgm:prSet presAssocID="{20305952-224D-4E05-8638-A30DE0B800AF}" presName="hierRoot1" presStyleCnt="0">
        <dgm:presLayoutVars>
          <dgm:hierBranch val="init"/>
        </dgm:presLayoutVars>
      </dgm:prSet>
      <dgm:spPr/>
    </dgm:pt>
    <dgm:pt modelId="{BB4F79CE-EBB7-B547-A6A8-EF749FA60119}" type="pres">
      <dgm:prSet presAssocID="{20305952-224D-4E05-8638-A30DE0B800AF}" presName="rootComposite1" presStyleCnt="0"/>
      <dgm:spPr/>
    </dgm:pt>
    <dgm:pt modelId="{41F586BC-D1C8-0445-BCAB-D087FDF16500}" type="pres">
      <dgm:prSet presAssocID="{20305952-224D-4E05-8638-A30DE0B800AF}" presName="rootText1" presStyleLbl="node0" presStyleIdx="1" presStyleCnt="4">
        <dgm:presLayoutVars>
          <dgm:chPref val="3"/>
        </dgm:presLayoutVars>
      </dgm:prSet>
      <dgm:spPr/>
    </dgm:pt>
    <dgm:pt modelId="{802F0489-262E-614D-8C57-0464CAF4C67F}" type="pres">
      <dgm:prSet presAssocID="{20305952-224D-4E05-8638-A30DE0B800AF}" presName="rootConnector1" presStyleLbl="node1" presStyleIdx="0" presStyleCnt="0"/>
      <dgm:spPr/>
    </dgm:pt>
    <dgm:pt modelId="{B724DB60-7D3B-7347-90D3-BD045F652E25}" type="pres">
      <dgm:prSet presAssocID="{20305952-224D-4E05-8638-A30DE0B800AF}" presName="hierChild2" presStyleCnt="0"/>
      <dgm:spPr/>
    </dgm:pt>
    <dgm:pt modelId="{8B331AF9-01C1-1541-AF92-435D0BCE37DD}" type="pres">
      <dgm:prSet presAssocID="{FB4A5957-487D-4502-B5D7-4F5244D99C66}" presName="Name64" presStyleLbl="parChTrans1D2" presStyleIdx="1" presStyleCnt="4"/>
      <dgm:spPr/>
    </dgm:pt>
    <dgm:pt modelId="{0EF0180A-3DFA-CA42-A771-0FCCF872B64C}" type="pres">
      <dgm:prSet presAssocID="{54AFA391-AACE-48B2-952C-4DA80D641E97}" presName="hierRoot2" presStyleCnt="0">
        <dgm:presLayoutVars>
          <dgm:hierBranch val="init"/>
        </dgm:presLayoutVars>
      </dgm:prSet>
      <dgm:spPr/>
    </dgm:pt>
    <dgm:pt modelId="{D8A7A5B1-D71B-E14D-B1DC-DCD44E0A7CC9}" type="pres">
      <dgm:prSet presAssocID="{54AFA391-AACE-48B2-952C-4DA80D641E97}" presName="rootComposite" presStyleCnt="0"/>
      <dgm:spPr/>
    </dgm:pt>
    <dgm:pt modelId="{DECFF61B-B053-4D42-98EB-6950C2C27CBC}" type="pres">
      <dgm:prSet presAssocID="{54AFA391-AACE-48B2-952C-4DA80D641E97}" presName="rootText" presStyleLbl="node2" presStyleIdx="1" presStyleCnt="4">
        <dgm:presLayoutVars>
          <dgm:chPref val="3"/>
        </dgm:presLayoutVars>
      </dgm:prSet>
      <dgm:spPr/>
    </dgm:pt>
    <dgm:pt modelId="{9F3D96D1-1673-054A-9B8C-70AEBCA5AAC7}" type="pres">
      <dgm:prSet presAssocID="{54AFA391-AACE-48B2-952C-4DA80D641E97}" presName="rootConnector" presStyleLbl="node2" presStyleIdx="1" presStyleCnt="4"/>
      <dgm:spPr/>
    </dgm:pt>
    <dgm:pt modelId="{3E837600-FFB0-B54E-A374-E8B51A7E9A6A}" type="pres">
      <dgm:prSet presAssocID="{54AFA391-AACE-48B2-952C-4DA80D641E97}" presName="hierChild4" presStyleCnt="0"/>
      <dgm:spPr/>
    </dgm:pt>
    <dgm:pt modelId="{4861010F-3F3A-2E4B-A4D1-BE86F9A5CAB0}" type="pres">
      <dgm:prSet presAssocID="{1AF66971-84AB-49BE-991D-74B94E45FD30}" presName="Name64" presStyleLbl="parChTrans1D3" presStyleIdx="0" presStyleCnt="3"/>
      <dgm:spPr/>
    </dgm:pt>
    <dgm:pt modelId="{474CCB4C-B3C5-6340-8A22-343F81CF007A}" type="pres">
      <dgm:prSet presAssocID="{C2C593BE-106F-4827-BAF6-4A32856411F7}" presName="hierRoot2" presStyleCnt="0">
        <dgm:presLayoutVars>
          <dgm:hierBranch val="init"/>
        </dgm:presLayoutVars>
      </dgm:prSet>
      <dgm:spPr/>
    </dgm:pt>
    <dgm:pt modelId="{8AECCD4A-0D3B-B243-8265-6DACECCBFDAD}" type="pres">
      <dgm:prSet presAssocID="{C2C593BE-106F-4827-BAF6-4A32856411F7}" presName="rootComposite" presStyleCnt="0"/>
      <dgm:spPr/>
    </dgm:pt>
    <dgm:pt modelId="{ADE9A928-E031-4B4A-92BA-C7127962728D}" type="pres">
      <dgm:prSet presAssocID="{C2C593BE-106F-4827-BAF6-4A32856411F7}" presName="rootText" presStyleLbl="node3" presStyleIdx="0" presStyleCnt="3">
        <dgm:presLayoutVars>
          <dgm:chPref val="3"/>
        </dgm:presLayoutVars>
      </dgm:prSet>
      <dgm:spPr/>
    </dgm:pt>
    <dgm:pt modelId="{9BC0EEA1-74C5-0E41-BAAA-4238F84C8728}" type="pres">
      <dgm:prSet presAssocID="{C2C593BE-106F-4827-BAF6-4A32856411F7}" presName="rootConnector" presStyleLbl="node3" presStyleIdx="0" presStyleCnt="3"/>
      <dgm:spPr/>
    </dgm:pt>
    <dgm:pt modelId="{1F801242-110E-EB4E-9813-FEB8011102BD}" type="pres">
      <dgm:prSet presAssocID="{C2C593BE-106F-4827-BAF6-4A32856411F7}" presName="hierChild4" presStyleCnt="0"/>
      <dgm:spPr/>
    </dgm:pt>
    <dgm:pt modelId="{E6C15F32-CA80-F640-86D3-21C537C35D76}" type="pres">
      <dgm:prSet presAssocID="{C2C593BE-106F-4827-BAF6-4A32856411F7}" presName="hierChild5" presStyleCnt="0"/>
      <dgm:spPr/>
    </dgm:pt>
    <dgm:pt modelId="{CB3CCE0E-51F5-334A-AE30-F5046D8D7F2C}" type="pres">
      <dgm:prSet presAssocID="{54AFA391-AACE-48B2-952C-4DA80D641E97}" presName="hierChild5" presStyleCnt="0"/>
      <dgm:spPr/>
    </dgm:pt>
    <dgm:pt modelId="{07A256EA-759E-4343-BDB3-7EF65C3E6438}" type="pres">
      <dgm:prSet presAssocID="{20305952-224D-4E05-8638-A30DE0B800AF}" presName="hierChild3" presStyleCnt="0"/>
      <dgm:spPr/>
    </dgm:pt>
    <dgm:pt modelId="{62A136E8-D7F7-6E47-881D-293DDEF484F6}" type="pres">
      <dgm:prSet presAssocID="{C9BA32BE-041E-493E-94C6-0A38FB190880}" presName="hierRoot1" presStyleCnt="0">
        <dgm:presLayoutVars>
          <dgm:hierBranch val="init"/>
        </dgm:presLayoutVars>
      </dgm:prSet>
      <dgm:spPr/>
    </dgm:pt>
    <dgm:pt modelId="{D48831F0-0A9F-8A40-A0F8-3600FBACBB7E}" type="pres">
      <dgm:prSet presAssocID="{C9BA32BE-041E-493E-94C6-0A38FB190880}" presName="rootComposite1" presStyleCnt="0"/>
      <dgm:spPr/>
    </dgm:pt>
    <dgm:pt modelId="{15D663E1-C0A8-D849-8B8A-27D940934A53}" type="pres">
      <dgm:prSet presAssocID="{C9BA32BE-041E-493E-94C6-0A38FB190880}" presName="rootText1" presStyleLbl="node0" presStyleIdx="2" presStyleCnt="4">
        <dgm:presLayoutVars>
          <dgm:chPref val="3"/>
        </dgm:presLayoutVars>
      </dgm:prSet>
      <dgm:spPr/>
    </dgm:pt>
    <dgm:pt modelId="{EDC991B8-9A25-9F4A-99FD-BAED9EE1444F}" type="pres">
      <dgm:prSet presAssocID="{C9BA32BE-041E-493E-94C6-0A38FB190880}" presName="rootConnector1" presStyleLbl="node1" presStyleIdx="0" presStyleCnt="0"/>
      <dgm:spPr/>
    </dgm:pt>
    <dgm:pt modelId="{CF8B25FA-7CCB-5349-9762-05BE2227266D}" type="pres">
      <dgm:prSet presAssocID="{C9BA32BE-041E-493E-94C6-0A38FB190880}" presName="hierChild2" presStyleCnt="0"/>
      <dgm:spPr/>
    </dgm:pt>
    <dgm:pt modelId="{B9798FC7-BD69-1E47-A026-144A1623A14F}" type="pres">
      <dgm:prSet presAssocID="{A99BD3D6-F5C5-4F59-8236-4C9A73795970}" presName="Name64" presStyleLbl="parChTrans1D2" presStyleIdx="2" presStyleCnt="4"/>
      <dgm:spPr/>
    </dgm:pt>
    <dgm:pt modelId="{9EBF8FE7-AD60-554C-BCA8-1E9DD1A1B849}" type="pres">
      <dgm:prSet presAssocID="{47FCBD6C-7691-4436-9C1D-ECA8A1C2845F}" presName="hierRoot2" presStyleCnt="0">
        <dgm:presLayoutVars>
          <dgm:hierBranch val="init"/>
        </dgm:presLayoutVars>
      </dgm:prSet>
      <dgm:spPr/>
    </dgm:pt>
    <dgm:pt modelId="{20D677E9-760B-744C-A5EE-49FDE1C35CA0}" type="pres">
      <dgm:prSet presAssocID="{47FCBD6C-7691-4436-9C1D-ECA8A1C2845F}" presName="rootComposite" presStyleCnt="0"/>
      <dgm:spPr/>
    </dgm:pt>
    <dgm:pt modelId="{94CB12E7-E60F-8F48-9126-951E0A6A1D83}" type="pres">
      <dgm:prSet presAssocID="{47FCBD6C-7691-4436-9C1D-ECA8A1C2845F}" presName="rootText" presStyleLbl="node2" presStyleIdx="2" presStyleCnt="4">
        <dgm:presLayoutVars>
          <dgm:chPref val="3"/>
        </dgm:presLayoutVars>
      </dgm:prSet>
      <dgm:spPr/>
    </dgm:pt>
    <dgm:pt modelId="{16D3C95F-0EFA-8443-9E4F-2DC7605AE2F7}" type="pres">
      <dgm:prSet presAssocID="{47FCBD6C-7691-4436-9C1D-ECA8A1C2845F}" presName="rootConnector" presStyleLbl="node2" presStyleIdx="2" presStyleCnt="4"/>
      <dgm:spPr/>
    </dgm:pt>
    <dgm:pt modelId="{4CA63D1D-5E77-F546-8E94-C8F05AE323B9}" type="pres">
      <dgm:prSet presAssocID="{47FCBD6C-7691-4436-9C1D-ECA8A1C2845F}" presName="hierChild4" presStyleCnt="0"/>
      <dgm:spPr/>
    </dgm:pt>
    <dgm:pt modelId="{2AFAB2F4-7BC8-4B48-A01E-51C3AFBDFE23}" type="pres">
      <dgm:prSet presAssocID="{A8B625BE-A746-4CAC-8A39-090E43604713}" presName="Name64" presStyleLbl="parChTrans1D3" presStyleIdx="1" presStyleCnt="3"/>
      <dgm:spPr/>
    </dgm:pt>
    <dgm:pt modelId="{358129B4-7CBD-4E40-8836-ECF1C370FE16}" type="pres">
      <dgm:prSet presAssocID="{DC6911F6-84ED-4E3F-B000-954C12CEBB79}" presName="hierRoot2" presStyleCnt="0">
        <dgm:presLayoutVars>
          <dgm:hierBranch val="init"/>
        </dgm:presLayoutVars>
      </dgm:prSet>
      <dgm:spPr/>
    </dgm:pt>
    <dgm:pt modelId="{E3BED2A8-F16B-2B4E-872B-9DB31F5E2D96}" type="pres">
      <dgm:prSet presAssocID="{DC6911F6-84ED-4E3F-B000-954C12CEBB79}" presName="rootComposite" presStyleCnt="0"/>
      <dgm:spPr/>
    </dgm:pt>
    <dgm:pt modelId="{818251A2-AA38-5F45-B98E-054DB4A33032}" type="pres">
      <dgm:prSet presAssocID="{DC6911F6-84ED-4E3F-B000-954C12CEBB79}" presName="rootText" presStyleLbl="node3" presStyleIdx="1" presStyleCnt="3">
        <dgm:presLayoutVars>
          <dgm:chPref val="3"/>
        </dgm:presLayoutVars>
      </dgm:prSet>
      <dgm:spPr/>
    </dgm:pt>
    <dgm:pt modelId="{6227F261-4849-B840-8344-7FDB61CD64F8}" type="pres">
      <dgm:prSet presAssocID="{DC6911F6-84ED-4E3F-B000-954C12CEBB79}" presName="rootConnector" presStyleLbl="node3" presStyleIdx="1" presStyleCnt="3"/>
      <dgm:spPr/>
    </dgm:pt>
    <dgm:pt modelId="{F56A9F95-755E-F44A-B32B-26B62514EDF5}" type="pres">
      <dgm:prSet presAssocID="{DC6911F6-84ED-4E3F-B000-954C12CEBB79}" presName="hierChild4" presStyleCnt="0"/>
      <dgm:spPr/>
    </dgm:pt>
    <dgm:pt modelId="{A9336FEA-71C2-0C4F-AC1D-3842C5CE65FE}" type="pres">
      <dgm:prSet presAssocID="{DC6911F6-84ED-4E3F-B000-954C12CEBB79}" presName="hierChild5" presStyleCnt="0"/>
      <dgm:spPr/>
    </dgm:pt>
    <dgm:pt modelId="{696D80C0-50C4-E74D-8E96-89DD17B11319}" type="pres">
      <dgm:prSet presAssocID="{47FCBD6C-7691-4436-9C1D-ECA8A1C2845F}" presName="hierChild5" presStyleCnt="0"/>
      <dgm:spPr/>
    </dgm:pt>
    <dgm:pt modelId="{4EECEB42-9F6E-6647-929B-7EC83EDBCB03}" type="pres">
      <dgm:prSet presAssocID="{C9BA32BE-041E-493E-94C6-0A38FB190880}" presName="hierChild3" presStyleCnt="0"/>
      <dgm:spPr/>
    </dgm:pt>
    <dgm:pt modelId="{D55AA253-5228-3B48-BE67-262532E53543}" type="pres">
      <dgm:prSet presAssocID="{3BC29ACB-0298-454D-B104-DC0CB18D18FC}" presName="hierRoot1" presStyleCnt="0">
        <dgm:presLayoutVars>
          <dgm:hierBranch val="init"/>
        </dgm:presLayoutVars>
      </dgm:prSet>
      <dgm:spPr/>
    </dgm:pt>
    <dgm:pt modelId="{C385D7AA-75C8-7747-9DD9-4EC2DD3385FB}" type="pres">
      <dgm:prSet presAssocID="{3BC29ACB-0298-454D-B104-DC0CB18D18FC}" presName="rootComposite1" presStyleCnt="0"/>
      <dgm:spPr/>
    </dgm:pt>
    <dgm:pt modelId="{55A42D93-6A6F-3F44-8B53-5D5B91B64681}" type="pres">
      <dgm:prSet presAssocID="{3BC29ACB-0298-454D-B104-DC0CB18D18FC}" presName="rootText1" presStyleLbl="node0" presStyleIdx="3" presStyleCnt="4">
        <dgm:presLayoutVars>
          <dgm:chPref val="3"/>
        </dgm:presLayoutVars>
      </dgm:prSet>
      <dgm:spPr/>
    </dgm:pt>
    <dgm:pt modelId="{9BE332D5-05A5-CE4B-9D89-4FA0B7C244BA}" type="pres">
      <dgm:prSet presAssocID="{3BC29ACB-0298-454D-B104-DC0CB18D18FC}" presName="rootConnector1" presStyleLbl="node1" presStyleIdx="0" presStyleCnt="0"/>
      <dgm:spPr/>
    </dgm:pt>
    <dgm:pt modelId="{4715835C-7B55-E34A-A0C7-FB16F50596D7}" type="pres">
      <dgm:prSet presAssocID="{3BC29ACB-0298-454D-B104-DC0CB18D18FC}" presName="hierChild2" presStyleCnt="0"/>
      <dgm:spPr/>
    </dgm:pt>
    <dgm:pt modelId="{3825B6C0-E93D-334D-B20F-7FDB17CE6124}" type="pres">
      <dgm:prSet presAssocID="{139E44E8-3911-49E1-84BB-9749EB285059}" presName="Name64" presStyleLbl="parChTrans1D2" presStyleIdx="3" presStyleCnt="4"/>
      <dgm:spPr/>
    </dgm:pt>
    <dgm:pt modelId="{A7C814B5-84BE-BC4C-99F0-8E2242ED0462}" type="pres">
      <dgm:prSet presAssocID="{BCC99443-C7DB-4E97-8C32-A15222C46420}" presName="hierRoot2" presStyleCnt="0">
        <dgm:presLayoutVars>
          <dgm:hierBranch val="init"/>
        </dgm:presLayoutVars>
      </dgm:prSet>
      <dgm:spPr/>
    </dgm:pt>
    <dgm:pt modelId="{6B55EF62-57AF-4742-AAE7-1B53A65934E2}" type="pres">
      <dgm:prSet presAssocID="{BCC99443-C7DB-4E97-8C32-A15222C46420}" presName="rootComposite" presStyleCnt="0"/>
      <dgm:spPr/>
    </dgm:pt>
    <dgm:pt modelId="{8DA38B9D-EBE6-B243-93F5-220AB98B408D}" type="pres">
      <dgm:prSet presAssocID="{BCC99443-C7DB-4E97-8C32-A15222C46420}" presName="rootText" presStyleLbl="node2" presStyleIdx="3" presStyleCnt="4">
        <dgm:presLayoutVars>
          <dgm:chPref val="3"/>
        </dgm:presLayoutVars>
      </dgm:prSet>
      <dgm:spPr/>
    </dgm:pt>
    <dgm:pt modelId="{635FD492-813B-7047-9149-AE4F599C29CA}" type="pres">
      <dgm:prSet presAssocID="{BCC99443-C7DB-4E97-8C32-A15222C46420}" presName="rootConnector" presStyleLbl="node2" presStyleIdx="3" presStyleCnt="4"/>
      <dgm:spPr/>
    </dgm:pt>
    <dgm:pt modelId="{FEACC4F2-B4CF-A241-A5BA-8C772050F03A}" type="pres">
      <dgm:prSet presAssocID="{BCC99443-C7DB-4E97-8C32-A15222C46420}" presName="hierChild4" presStyleCnt="0"/>
      <dgm:spPr/>
    </dgm:pt>
    <dgm:pt modelId="{A624A427-11D9-5244-9708-61B7B4078DC7}" type="pres">
      <dgm:prSet presAssocID="{F482B961-69CC-4BC9-8A01-D7A1E6EA15E4}" presName="Name64" presStyleLbl="parChTrans1D3" presStyleIdx="2" presStyleCnt="3"/>
      <dgm:spPr/>
    </dgm:pt>
    <dgm:pt modelId="{80A9834E-618C-B447-A922-ED8798735262}" type="pres">
      <dgm:prSet presAssocID="{DC1BFAC5-2744-4C09-BAB6-F111DE22BB72}" presName="hierRoot2" presStyleCnt="0">
        <dgm:presLayoutVars>
          <dgm:hierBranch val="init"/>
        </dgm:presLayoutVars>
      </dgm:prSet>
      <dgm:spPr/>
    </dgm:pt>
    <dgm:pt modelId="{C7F672A4-2FE0-7348-8060-46D5908E69E1}" type="pres">
      <dgm:prSet presAssocID="{DC1BFAC5-2744-4C09-BAB6-F111DE22BB72}" presName="rootComposite" presStyleCnt="0"/>
      <dgm:spPr/>
    </dgm:pt>
    <dgm:pt modelId="{3F9BAC55-709F-074D-A318-15182D07F195}" type="pres">
      <dgm:prSet presAssocID="{DC1BFAC5-2744-4C09-BAB6-F111DE22BB72}" presName="rootText" presStyleLbl="node3" presStyleIdx="2" presStyleCnt="3">
        <dgm:presLayoutVars>
          <dgm:chPref val="3"/>
        </dgm:presLayoutVars>
      </dgm:prSet>
      <dgm:spPr/>
    </dgm:pt>
    <dgm:pt modelId="{8A26BD40-5776-B64C-A431-07CEDE249954}" type="pres">
      <dgm:prSet presAssocID="{DC1BFAC5-2744-4C09-BAB6-F111DE22BB72}" presName="rootConnector" presStyleLbl="node3" presStyleIdx="2" presStyleCnt="3"/>
      <dgm:spPr/>
    </dgm:pt>
    <dgm:pt modelId="{71286791-80F0-6F4C-A8F7-E3D3FDF58089}" type="pres">
      <dgm:prSet presAssocID="{DC1BFAC5-2744-4C09-BAB6-F111DE22BB72}" presName="hierChild4" presStyleCnt="0"/>
      <dgm:spPr/>
    </dgm:pt>
    <dgm:pt modelId="{7CDBED18-32F8-4B4E-8BEE-22C90DDA3E22}" type="pres">
      <dgm:prSet presAssocID="{DC1BFAC5-2744-4C09-BAB6-F111DE22BB72}" presName="hierChild5" presStyleCnt="0"/>
      <dgm:spPr/>
    </dgm:pt>
    <dgm:pt modelId="{13324632-1C5A-8142-9E19-AF7CC07C0F32}" type="pres">
      <dgm:prSet presAssocID="{BCC99443-C7DB-4E97-8C32-A15222C46420}" presName="hierChild5" presStyleCnt="0"/>
      <dgm:spPr/>
    </dgm:pt>
    <dgm:pt modelId="{AFC85636-5C6B-7E46-BCC2-FA246F3BBA5C}" type="pres">
      <dgm:prSet presAssocID="{3BC29ACB-0298-454D-B104-DC0CB18D18FC}" presName="hierChild3" presStyleCnt="0"/>
      <dgm:spPr/>
    </dgm:pt>
  </dgm:ptLst>
  <dgm:cxnLst>
    <dgm:cxn modelId="{A3515F0A-2F84-B04C-A760-F394B8A76EF5}" type="presOf" srcId="{BCC99443-C7DB-4E97-8C32-A15222C46420}" destId="{635FD492-813B-7047-9149-AE4F599C29CA}" srcOrd="1" destOrd="0" presId="urn:microsoft.com/office/officeart/2009/3/layout/HorizontalOrganizationChart"/>
    <dgm:cxn modelId="{0D615811-0349-4723-A20B-18E355A58949}" srcId="{20305952-224D-4E05-8638-A30DE0B800AF}" destId="{54AFA391-AACE-48B2-952C-4DA80D641E97}" srcOrd="0" destOrd="0" parTransId="{FB4A5957-487D-4502-B5D7-4F5244D99C66}" sibTransId="{17513B26-31DF-4543-A829-5F86CB6A2EBE}"/>
    <dgm:cxn modelId="{CE1F0914-6281-4BC4-A54A-46A7E97A9D2E}" srcId="{9E99BBBF-B073-4B15-9223-26E5CB8BCB51}" destId="{F6590708-0AA2-433E-8F84-2B9B385ECD0A}" srcOrd="0" destOrd="0" parTransId="{1B905DCB-FE26-4368-B9C8-8BA90A90F4F2}" sibTransId="{A055C300-7A4C-4FCD-ABB8-B9C17C812BEB}"/>
    <dgm:cxn modelId="{6CB9551A-09BC-654E-A377-BDFF33F0D7B9}" type="presOf" srcId="{C2C593BE-106F-4827-BAF6-4A32856411F7}" destId="{9BC0EEA1-74C5-0E41-BAAA-4238F84C8728}" srcOrd="1" destOrd="0" presId="urn:microsoft.com/office/officeart/2009/3/layout/HorizontalOrganizationChart"/>
    <dgm:cxn modelId="{AB83C01C-3C8E-4E5B-AF44-8A29C5AD2EA8}" srcId="{9E99BBBF-B073-4B15-9223-26E5CB8BCB51}" destId="{C9BA32BE-041E-493E-94C6-0A38FB190880}" srcOrd="2" destOrd="0" parTransId="{B08D21AE-94F2-4BC8-A5CE-6A2D27C9F092}" sibTransId="{1C43B03A-9441-47AA-B862-890051CD9C75}"/>
    <dgm:cxn modelId="{4A117B21-2FEB-7C44-8A1D-FC615E69CA3F}" type="presOf" srcId="{FB4A5957-487D-4502-B5D7-4F5244D99C66}" destId="{8B331AF9-01C1-1541-AF92-435D0BCE37DD}" srcOrd="0" destOrd="0" presId="urn:microsoft.com/office/officeart/2009/3/layout/HorizontalOrganizationChart"/>
    <dgm:cxn modelId="{FB67BF22-368B-9648-8C0C-D9F8EE29D19D}" type="presOf" srcId="{DC1BFAC5-2744-4C09-BAB6-F111DE22BB72}" destId="{8A26BD40-5776-B64C-A431-07CEDE249954}" srcOrd="1" destOrd="0" presId="urn:microsoft.com/office/officeart/2009/3/layout/HorizontalOrganizationChart"/>
    <dgm:cxn modelId="{C7F8D932-97A9-47FC-B453-CC980B23D34F}" srcId="{9E99BBBF-B073-4B15-9223-26E5CB8BCB51}" destId="{20305952-224D-4E05-8638-A30DE0B800AF}" srcOrd="1" destOrd="0" parTransId="{147FFCBD-2BD7-42B1-9987-E4F23E772AE8}" sibTransId="{3EFD94C5-59A1-4CA0-9719-526AA3C6E079}"/>
    <dgm:cxn modelId="{22EF5D36-7BD4-AC48-A4C6-E91F3FE54C60}" type="presOf" srcId="{E1111435-3381-4338-BD0E-C2D28B6CDAC7}" destId="{D9CE112E-0DB7-7444-94C3-18F70C604AFD}" srcOrd="0" destOrd="0" presId="urn:microsoft.com/office/officeart/2009/3/layout/HorizontalOrganizationChart"/>
    <dgm:cxn modelId="{0E929F45-D5E5-F041-9681-5D8F853EA83D}" type="presOf" srcId="{1AF66971-84AB-49BE-991D-74B94E45FD30}" destId="{4861010F-3F3A-2E4B-A4D1-BE86F9A5CAB0}" srcOrd="0" destOrd="0" presId="urn:microsoft.com/office/officeart/2009/3/layout/HorizontalOrganizationChart"/>
    <dgm:cxn modelId="{B2B0414B-B95D-5143-9071-FE69E0D51AAC}" type="presOf" srcId="{BCC99443-C7DB-4E97-8C32-A15222C46420}" destId="{8DA38B9D-EBE6-B243-93F5-220AB98B408D}" srcOrd="0" destOrd="0" presId="urn:microsoft.com/office/officeart/2009/3/layout/HorizontalOrganizationChart"/>
    <dgm:cxn modelId="{8784F84C-29F6-F84C-8EEA-F9A38344DF57}" type="presOf" srcId="{DC6911F6-84ED-4E3F-B000-954C12CEBB79}" destId="{818251A2-AA38-5F45-B98E-054DB4A33032}" srcOrd="0" destOrd="0" presId="urn:microsoft.com/office/officeart/2009/3/layout/HorizontalOrganizationChart"/>
    <dgm:cxn modelId="{3F19CC50-3C36-994F-9C6A-B654DF134982}" type="presOf" srcId="{C9BA32BE-041E-493E-94C6-0A38FB190880}" destId="{15D663E1-C0A8-D849-8B8A-27D940934A53}" srcOrd="0" destOrd="0" presId="urn:microsoft.com/office/officeart/2009/3/layout/HorizontalOrganizationChart"/>
    <dgm:cxn modelId="{49634F52-19CF-BA4D-825B-D612A26093FE}" type="presOf" srcId="{47FCBD6C-7691-4436-9C1D-ECA8A1C2845F}" destId="{94CB12E7-E60F-8F48-9126-951E0A6A1D83}" srcOrd="0" destOrd="0" presId="urn:microsoft.com/office/officeart/2009/3/layout/HorizontalOrganizationChart"/>
    <dgm:cxn modelId="{47555C54-8390-8244-830F-55D3F950E3DE}" type="presOf" srcId="{139E44E8-3911-49E1-84BB-9749EB285059}" destId="{3825B6C0-E93D-334D-B20F-7FDB17CE6124}" srcOrd="0" destOrd="0" presId="urn:microsoft.com/office/officeart/2009/3/layout/HorizontalOrganizationChart"/>
    <dgm:cxn modelId="{25DB8955-907C-AE46-B685-0C782B72D860}" type="presOf" srcId="{3BC29ACB-0298-454D-B104-DC0CB18D18FC}" destId="{55A42D93-6A6F-3F44-8B53-5D5B91B64681}" srcOrd="0" destOrd="0" presId="urn:microsoft.com/office/officeart/2009/3/layout/HorizontalOrganizationChart"/>
    <dgm:cxn modelId="{BA8E0356-F776-0E4C-AC73-31B848277736}" type="presOf" srcId="{F6590708-0AA2-433E-8F84-2B9B385ECD0A}" destId="{53D412A3-84A1-124C-BE03-BD657458CD91}" srcOrd="0" destOrd="0" presId="urn:microsoft.com/office/officeart/2009/3/layout/HorizontalOrganizationChart"/>
    <dgm:cxn modelId="{2C56065E-D7B3-4B14-AC9D-55AD0E87313E}" srcId="{9E99BBBF-B073-4B15-9223-26E5CB8BCB51}" destId="{3BC29ACB-0298-454D-B104-DC0CB18D18FC}" srcOrd="3" destOrd="0" parTransId="{8237EF85-70FC-46D8-9FD7-C003FCA00A30}" sibTransId="{6F796A61-887A-4189-ADBF-AE610952BD41}"/>
    <dgm:cxn modelId="{A84C1D5F-1DD9-B24A-871C-5C15080F2B85}" type="presOf" srcId="{A8B625BE-A746-4CAC-8A39-090E43604713}" destId="{2AFAB2F4-7BC8-4B48-A01E-51C3AFBDFE23}" srcOrd="0" destOrd="0" presId="urn:microsoft.com/office/officeart/2009/3/layout/HorizontalOrganizationChart"/>
    <dgm:cxn modelId="{0A28C863-BFC6-4769-A4B3-F6BA8A903375}" srcId="{F6590708-0AA2-433E-8F84-2B9B385ECD0A}" destId="{B9ECFD8B-94B5-43E4-80CE-3A1C0570A74C}" srcOrd="0" destOrd="0" parTransId="{E1111435-3381-4338-BD0E-C2D28B6CDAC7}" sibTransId="{822D3875-1015-4091-A3CE-5BD045AEA9BD}"/>
    <dgm:cxn modelId="{7F56A884-34E2-864C-BB4F-162CCD193B59}" type="presOf" srcId="{47FCBD6C-7691-4436-9C1D-ECA8A1C2845F}" destId="{16D3C95F-0EFA-8443-9E4F-2DC7605AE2F7}" srcOrd="1" destOrd="0" presId="urn:microsoft.com/office/officeart/2009/3/layout/HorizontalOrganizationChart"/>
    <dgm:cxn modelId="{A2B49290-1DF8-7E42-AA02-01873D732DC0}" type="presOf" srcId="{20305952-224D-4E05-8638-A30DE0B800AF}" destId="{802F0489-262E-614D-8C57-0464CAF4C67F}" srcOrd="1" destOrd="0" presId="urn:microsoft.com/office/officeart/2009/3/layout/HorizontalOrganizationChart"/>
    <dgm:cxn modelId="{3FD0F591-4A37-436B-B8CF-EB77ADEC1307}" srcId="{54AFA391-AACE-48B2-952C-4DA80D641E97}" destId="{C2C593BE-106F-4827-BAF6-4A32856411F7}" srcOrd="0" destOrd="0" parTransId="{1AF66971-84AB-49BE-991D-74B94E45FD30}" sibTransId="{180D5AD1-7931-486F-8A24-567D383031A7}"/>
    <dgm:cxn modelId="{FD19229C-03A6-9847-B5BD-2A0711177AC3}" type="presOf" srcId="{C9BA32BE-041E-493E-94C6-0A38FB190880}" destId="{EDC991B8-9A25-9F4A-99FD-BAED9EE1444F}" srcOrd="1" destOrd="0" presId="urn:microsoft.com/office/officeart/2009/3/layout/HorizontalOrganizationChart"/>
    <dgm:cxn modelId="{0284689D-1771-AC47-B7AE-052C08943BE2}" type="presOf" srcId="{DC1BFAC5-2744-4C09-BAB6-F111DE22BB72}" destId="{3F9BAC55-709F-074D-A318-15182D07F195}" srcOrd="0" destOrd="0" presId="urn:microsoft.com/office/officeart/2009/3/layout/HorizontalOrganizationChart"/>
    <dgm:cxn modelId="{F37DE49D-2AB9-4FA4-AED1-AE118A614BF3}" srcId="{3BC29ACB-0298-454D-B104-DC0CB18D18FC}" destId="{BCC99443-C7DB-4E97-8C32-A15222C46420}" srcOrd="0" destOrd="0" parTransId="{139E44E8-3911-49E1-84BB-9749EB285059}" sibTransId="{8A863FD4-FB91-4523-ABC0-D32C5D371782}"/>
    <dgm:cxn modelId="{179D11A5-96C0-7645-BCF4-4BD7BF9823A4}" type="presOf" srcId="{B9ECFD8B-94B5-43E4-80CE-3A1C0570A74C}" destId="{3B1386C4-014D-CD4E-9DC1-C4F4B52FDBB1}" srcOrd="1" destOrd="0" presId="urn:microsoft.com/office/officeart/2009/3/layout/HorizontalOrganizationChart"/>
    <dgm:cxn modelId="{813F8CA9-E865-CF4F-A6C2-14F294B599AE}" type="presOf" srcId="{9E99BBBF-B073-4B15-9223-26E5CB8BCB51}" destId="{4B6A2175-2145-F04E-9C44-F491D36B5593}" srcOrd="0" destOrd="0" presId="urn:microsoft.com/office/officeart/2009/3/layout/HorizontalOrganizationChart"/>
    <dgm:cxn modelId="{B44C35AA-FC71-F244-9104-C7F100921552}" type="presOf" srcId="{F482B961-69CC-4BC9-8A01-D7A1E6EA15E4}" destId="{A624A427-11D9-5244-9708-61B7B4078DC7}" srcOrd="0" destOrd="0" presId="urn:microsoft.com/office/officeart/2009/3/layout/HorizontalOrganizationChart"/>
    <dgm:cxn modelId="{65DC34C0-C86C-2A4C-90E0-4CAED5876086}" type="presOf" srcId="{3BC29ACB-0298-454D-B104-DC0CB18D18FC}" destId="{9BE332D5-05A5-CE4B-9D89-4FA0B7C244BA}" srcOrd="1" destOrd="0" presId="urn:microsoft.com/office/officeart/2009/3/layout/HorizontalOrganizationChart"/>
    <dgm:cxn modelId="{9552ECC8-9950-204F-AB20-6D23DD849E39}" type="presOf" srcId="{20305952-224D-4E05-8638-A30DE0B800AF}" destId="{41F586BC-D1C8-0445-BCAB-D087FDF16500}" srcOrd="0" destOrd="0" presId="urn:microsoft.com/office/officeart/2009/3/layout/HorizontalOrganizationChart"/>
    <dgm:cxn modelId="{696509CF-895E-6A45-A600-24EC8145CACE}" type="presOf" srcId="{B9ECFD8B-94B5-43E4-80CE-3A1C0570A74C}" destId="{1B239B00-B120-9146-B9BF-B1FFEED26B6B}" srcOrd="0" destOrd="0" presId="urn:microsoft.com/office/officeart/2009/3/layout/HorizontalOrganizationChart"/>
    <dgm:cxn modelId="{579D3CE1-3993-0143-8CFB-143FBF1BD943}" type="presOf" srcId="{F6590708-0AA2-433E-8F84-2B9B385ECD0A}" destId="{57AFE6D9-5AAB-0947-84E2-2A0D26558A92}" srcOrd="1" destOrd="0" presId="urn:microsoft.com/office/officeart/2009/3/layout/HorizontalOrganizationChart"/>
    <dgm:cxn modelId="{541008E5-4D99-EF4A-AA8E-489B86F7EBA0}" type="presOf" srcId="{DC6911F6-84ED-4E3F-B000-954C12CEBB79}" destId="{6227F261-4849-B840-8344-7FDB61CD64F8}" srcOrd="1" destOrd="0" presId="urn:microsoft.com/office/officeart/2009/3/layout/HorizontalOrganizationChart"/>
    <dgm:cxn modelId="{8FFE3AE7-8469-4368-8C23-C566E89A8CF7}" srcId="{BCC99443-C7DB-4E97-8C32-A15222C46420}" destId="{DC1BFAC5-2744-4C09-BAB6-F111DE22BB72}" srcOrd="0" destOrd="0" parTransId="{F482B961-69CC-4BC9-8A01-D7A1E6EA15E4}" sibTransId="{3898D82D-A54D-4CBF-89EE-33276C374E09}"/>
    <dgm:cxn modelId="{2B6A61EC-BF89-4398-9CF8-6CECDD758D0C}" srcId="{C9BA32BE-041E-493E-94C6-0A38FB190880}" destId="{47FCBD6C-7691-4436-9C1D-ECA8A1C2845F}" srcOrd="0" destOrd="0" parTransId="{A99BD3D6-F5C5-4F59-8236-4C9A73795970}" sibTransId="{92FB2DA1-2F11-4F9D-B56D-62C7A8A2CDCD}"/>
    <dgm:cxn modelId="{CBA8B2F0-AD67-7A4D-9B9B-0EBF90890491}" type="presOf" srcId="{A99BD3D6-F5C5-4F59-8236-4C9A73795970}" destId="{B9798FC7-BD69-1E47-A026-144A1623A14F}" srcOrd="0" destOrd="0" presId="urn:microsoft.com/office/officeart/2009/3/layout/HorizontalOrganizationChart"/>
    <dgm:cxn modelId="{D5A5A1F5-A812-E246-84FB-F0491B1A8EE2}" type="presOf" srcId="{C2C593BE-106F-4827-BAF6-4A32856411F7}" destId="{ADE9A928-E031-4B4A-92BA-C7127962728D}" srcOrd="0" destOrd="0" presId="urn:microsoft.com/office/officeart/2009/3/layout/HorizontalOrganizationChart"/>
    <dgm:cxn modelId="{27F8B6F7-D035-B646-A372-4A6F134CFEB2}" type="presOf" srcId="{54AFA391-AACE-48B2-952C-4DA80D641E97}" destId="{DECFF61B-B053-4D42-98EB-6950C2C27CBC}" srcOrd="0" destOrd="0" presId="urn:microsoft.com/office/officeart/2009/3/layout/HorizontalOrganizationChart"/>
    <dgm:cxn modelId="{4EE9B8FD-420E-8643-8098-839D643642F8}" type="presOf" srcId="{54AFA391-AACE-48B2-952C-4DA80D641E97}" destId="{9F3D96D1-1673-054A-9B8C-70AEBCA5AAC7}" srcOrd="1" destOrd="0" presId="urn:microsoft.com/office/officeart/2009/3/layout/HorizontalOrganizationChart"/>
    <dgm:cxn modelId="{B1E36DFF-11B9-4301-AF6A-11C504C751A1}" srcId="{47FCBD6C-7691-4436-9C1D-ECA8A1C2845F}" destId="{DC6911F6-84ED-4E3F-B000-954C12CEBB79}" srcOrd="0" destOrd="0" parTransId="{A8B625BE-A746-4CAC-8A39-090E43604713}" sibTransId="{50257B38-50BA-4D19-AED9-36B8CE8ADD58}"/>
    <dgm:cxn modelId="{9348BDC6-0A15-E84D-890A-0C69FB94B8A8}" type="presParOf" srcId="{4B6A2175-2145-F04E-9C44-F491D36B5593}" destId="{E0E95AE0-B223-344F-9F0F-519952F81DB9}" srcOrd="0" destOrd="0" presId="urn:microsoft.com/office/officeart/2009/3/layout/HorizontalOrganizationChart"/>
    <dgm:cxn modelId="{AAEDFFBB-7504-884A-831B-A180DD49B9B5}" type="presParOf" srcId="{E0E95AE0-B223-344F-9F0F-519952F81DB9}" destId="{04A22169-41EF-F14F-993B-E8F1FB8746BD}" srcOrd="0" destOrd="0" presId="urn:microsoft.com/office/officeart/2009/3/layout/HorizontalOrganizationChart"/>
    <dgm:cxn modelId="{0E22809C-EB4F-4743-8504-FDF79232278D}" type="presParOf" srcId="{04A22169-41EF-F14F-993B-E8F1FB8746BD}" destId="{53D412A3-84A1-124C-BE03-BD657458CD91}" srcOrd="0" destOrd="0" presId="urn:microsoft.com/office/officeart/2009/3/layout/HorizontalOrganizationChart"/>
    <dgm:cxn modelId="{736E1291-313F-1A43-8101-2D320BA2EB0E}" type="presParOf" srcId="{04A22169-41EF-F14F-993B-E8F1FB8746BD}" destId="{57AFE6D9-5AAB-0947-84E2-2A0D26558A92}" srcOrd="1" destOrd="0" presId="urn:microsoft.com/office/officeart/2009/3/layout/HorizontalOrganizationChart"/>
    <dgm:cxn modelId="{186F729E-CF64-E848-8A71-7EEC29AFAAB8}" type="presParOf" srcId="{E0E95AE0-B223-344F-9F0F-519952F81DB9}" destId="{3E541873-C81F-364F-AA41-05D9C2B4EBAE}" srcOrd="1" destOrd="0" presId="urn:microsoft.com/office/officeart/2009/3/layout/HorizontalOrganizationChart"/>
    <dgm:cxn modelId="{D3977134-B2EF-8748-91EE-9D7AB549F737}" type="presParOf" srcId="{3E541873-C81F-364F-AA41-05D9C2B4EBAE}" destId="{D9CE112E-0DB7-7444-94C3-18F70C604AFD}" srcOrd="0" destOrd="0" presId="urn:microsoft.com/office/officeart/2009/3/layout/HorizontalOrganizationChart"/>
    <dgm:cxn modelId="{64123964-0B68-9E45-AE16-C84A728603F4}" type="presParOf" srcId="{3E541873-C81F-364F-AA41-05D9C2B4EBAE}" destId="{5F83B873-14D5-2241-A15F-E2405BD53F33}" srcOrd="1" destOrd="0" presId="urn:microsoft.com/office/officeart/2009/3/layout/HorizontalOrganizationChart"/>
    <dgm:cxn modelId="{CCE66BCD-E8D0-D94B-B18D-76BC74745168}" type="presParOf" srcId="{5F83B873-14D5-2241-A15F-E2405BD53F33}" destId="{BB8DBD3C-A2E1-6741-A319-310408539717}" srcOrd="0" destOrd="0" presId="urn:microsoft.com/office/officeart/2009/3/layout/HorizontalOrganizationChart"/>
    <dgm:cxn modelId="{01432C92-6783-1E45-877F-B1C90169E870}" type="presParOf" srcId="{BB8DBD3C-A2E1-6741-A319-310408539717}" destId="{1B239B00-B120-9146-B9BF-B1FFEED26B6B}" srcOrd="0" destOrd="0" presId="urn:microsoft.com/office/officeart/2009/3/layout/HorizontalOrganizationChart"/>
    <dgm:cxn modelId="{2D145699-DD08-E441-9313-5A36A47352B7}" type="presParOf" srcId="{BB8DBD3C-A2E1-6741-A319-310408539717}" destId="{3B1386C4-014D-CD4E-9DC1-C4F4B52FDBB1}" srcOrd="1" destOrd="0" presId="urn:microsoft.com/office/officeart/2009/3/layout/HorizontalOrganizationChart"/>
    <dgm:cxn modelId="{28DFFCC4-2B02-F542-9DCB-5AAA897F700B}" type="presParOf" srcId="{5F83B873-14D5-2241-A15F-E2405BD53F33}" destId="{EEC26879-E31E-7641-B1EC-5FE484D1BCAF}" srcOrd="1" destOrd="0" presId="urn:microsoft.com/office/officeart/2009/3/layout/HorizontalOrganizationChart"/>
    <dgm:cxn modelId="{06905DF5-FD6D-ED48-AA9A-2C105FF5A3B8}" type="presParOf" srcId="{5F83B873-14D5-2241-A15F-E2405BD53F33}" destId="{BDB35A6E-A255-C649-A1F1-C13E884B8875}" srcOrd="2" destOrd="0" presId="urn:microsoft.com/office/officeart/2009/3/layout/HorizontalOrganizationChart"/>
    <dgm:cxn modelId="{33DDB847-E095-2945-9835-D95F507AB5EC}" type="presParOf" srcId="{E0E95AE0-B223-344F-9F0F-519952F81DB9}" destId="{55B2D986-022E-DD4B-BF6B-427E204C5DED}" srcOrd="2" destOrd="0" presId="urn:microsoft.com/office/officeart/2009/3/layout/HorizontalOrganizationChart"/>
    <dgm:cxn modelId="{617541C9-5D0F-3A4E-B536-5C3476E25A91}" type="presParOf" srcId="{4B6A2175-2145-F04E-9C44-F491D36B5593}" destId="{F2E2D7C7-2B7E-434C-9E09-4E04B2EB2883}" srcOrd="1" destOrd="0" presId="urn:microsoft.com/office/officeart/2009/3/layout/HorizontalOrganizationChart"/>
    <dgm:cxn modelId="{5BD45253-26D1-7049-A778-F043208B1E62}" type="presParOf" srcId="{F2E2D7C7-2B7E-434C-9E09-4E04B2EB2883}" destId="{BB4F79CE-EBB7-B547-A6A8-EF749FA60119}" srcOrd="0" destOrd="0" presId="urn:microsoft.com/office/officeart/2009/3/layout/HorizontalOrganizationChart"/>
    <dgm:cxn modelId="{18EC82E9-B8DD-6844-97C1-CC0D24B65073}" type="presParOf" srcId="{BB4F79CE-EBB7-B547-A6A8-EF749FA60119}" destId="{41F586BC-D1C8-0445-BCAB-D087FDF16500}" srcOrd="0" destOrd="0" presId="urn:microsoft.com/office/officeart/2009/3/layout/HorizontalOrganizationChart"/>
    <dgm:cxn modelId="{FFF4E060-D345-6E4A-885A-183A7497BFBB}" type="presParOf" srcId="{BB4F79CE-EBB7-B547-A6A8-EF749FA60119}" destId="{802F0489-262E-614D-8C57-0464CAF4C67F}" srcOrd="1" destOrd="0" presId="urn:microsoft.com/office/officeart/2009/3/layout/HorizontalOrganizationChart"/>
    <dgm:cxn modelId="{2C13D6B4-6CF0-4643-9F84-7A072548626D}" type="presParOf" srcId="{F2E2D7C7-2B7E-434C-9E09-4E04B2EB2883}" destId="{B724DB60-7D3B-7347-90D3-BD045F652E25}" srcOrd="1" destOrd="0" presId="urn:microsoft.com/office/officeart/2009/3/layout/HorizontalOrganizationChart"/>
    <dgm:cxn modelId="{69239007-CB16-CF44-815A-748BEE4CE81D}" type="presParOf" srcId="{B724DB60-7D3B-7347-90D3-BD045F652E25}" destId="{8B331AF9-01C1-1541-AF92-435D0BCE37DD}" srcOrd="0" destOrd="0" presId="urn:microsoft.com/office/officeart/2009/3/layout/HorizontalOrganizationChart"/>
    <dgm:cxn modelId="{ACFD59BF-F99E-2849-BF10-949AA95B0F29}" type="presParOf" srcId="{B724DB60-7D3B-7347-90D3-BD045F652E25}" destId="{0EF0180A-3DFA-CA42-A771-0FCCF872B64C}" srcOrd="1" destOrd="0" presId="urn:microsoft.com/office/officeart/2009/3/layout/HorizontalOrganizationChart"/>
    <dgm:cxn modelId="{09910154-BEBF-E340-93F6-1FAFED3C2C70}" type="presParOf" srcId="{0EF0180A-3DFA-CA42-A771-0FCCF872B64C}" destId="{D8A7A5B1-D71B-E14D-B1DC-DCD44E0A7CC9}" srcOrd="0" destOrd="0" presId="urn:microsoft.com/office/officeart/2009/3/layout/HorizontalOrganizationChart"/>
    <dgm:cxn modelId="{D789A5A1-68C1-6C4E-98C1-6B05FEA3B675}" type="presParOf" srcId="{D8A7A5B1-D71B-E14D-B1DC-DCD44E0A7CC9}" destId="{DECFF61B-B053-4D42-98EB-6950C2C27CBC}" srcOrd="0" destOrd="0" presId="urn:microsoft.com/office/officeart/2009/3/layout/HorizontalOrganizationChart"/>
    <dgm:cxn modelId="{A4C26AD5-B8CC-394C-953D-D4523EF77C02}" type="presParOf" srcId="{D8A7A5B1-D71B-E14D-B1DC-DCD44E0A7CC9}" destId="{9F3D96D1-1673-054A-9B8C-70AEBCA5AAC7}" srcOrd="1" destOrd="0" presId="urn:microsoft.com/office/officeart/2009/3/layout/HorizontalOrganizationChart"/>
    <dgm:cxn modelId="{760A691E-A565-A04B-AECB-E53A52331BB2}" type="presParOf" srcId="{0EF0180A-3DFA-CA42-A771-0FCCF872B64C}" destId="{3E837600-FFB0-B54E-A374-E8B51A7E9A6A}" srcOrd="1" destOrd="0" presId="urn:microsoft.com/office/officeart/2009/3/layout/HorizontalOrganizationChart"/>
    <dgm:cxn modelId="{1D84DBDA-1315-C241-BB80-E4DED5209B4C}" type="presParOf" srcId="{3E837600-FFB0-B54E-A374-E8B51A7E9A6A}" destId="{4861010F-3F3A-2E4B-A4D1-BE86F9A5CAB0}" srcOrd="0" destOrd="0" presId="urn:microsoft.com/office/officeart/2009/3/layout/HorizontalOrganizationChart"/>
    <dgm:cxn modelId="{2EF7B69F-7BA8-634C-B0F1-CFE7733DC19C}" type="presParOf" srcId="{3E837600-FFB0-B54E-A374-E8B51A7E9A6A}" destId="{474CCB4C-B3C5-6340-8A22-343F81CF007A}" srcOrd="1" destOrd="0" presId="urn:microsoft.com/office/officeart/2009/3/layout/HorizontalOrganizationChart"/>
    <dgm:cxn modelId="{D7AD2590-C0B1-8049-8900-DE450525C4BD}" type="presParOf" srcId="{474CCB4C-B3C5-6340-8A22-343F81CF007A}" destId="{8AECCD4A-0D3B-B243-8265-6DACECCBFDAD}" srcOrd="0" destOrd="0" presId="urn:microsoft.com/office/officeart/2009/3/layout/HorizontalOrganizationChart"/>
    <dgm:cxn modelId="{7F9E5290-E0AF-424E-AC32-30D3E2C1642C}" type="presParOf" srcId="{8AECCD4A-0D3B-B243-8265-6DACECCBFDAD}" destId="{ADE9A928-E031-4B4A-92BA-C7127962728D}" srcOrd="0" destOrd="0" presId="urn:microsoft.com/office/officeart/2009/3/layout/HorizontalOrganizationChart"/>
    <dgm:cxn modelId="{122E9678-5ADC-2C4C-BE8D-51FD23393370}" type="presParOf" srcId="{8AECCD4A-0D3B-B243-8265-6DACECCBFDAD}" destId="{9BC0EEA1-74C5-0E41-BAAA-4238F84C8728}" srcOrd="1" destOrd="0" presId="urn:microsoft.com/office/officeart/2009/3/layout/HorizontalOrganizationChart"/>
    <dgm:cxn modelId="{582D582D-DA45-4944-A9EF-1AA003257AFF}" type="presParOf" srcId="{474CCB4C-B3C5-6340-8A22-343F81CF007A}" destId="{1F801242-110E-EB4E-9813-FEB8011102BD}" srcOrd="1" destOrd="0" presId="urn:microsoft.com/office/officeart/2009/3/layout/HorizontalOrganizationChart"/>
    <dgm:cxn modelId="{E6A182D9-34AD-A549-99F8-B968DADE98D6}" type="presParOf" srcId="{474CCB4C-B3C5-6340-8A22-343F81CF007A}" destId="{E6C15F32-CA80-F640-86D3-21C537C35D76}" srcOrd="2" destOrd="0" presId="urn:microsoft.com/office/officeart/2009/3/layout/HorizontalOrganizationChart"/>
    <dgm:cxn modelId="{39DB3A80-ED49-4D43-A987-E5D0D7D0EE9B}" type="presParOf" srcId="{0EF0180A-3DFA-CA42-A771-0FCCF872B64C}" destId="{CB3CCE0E-51F5-334A-AE30-F5046D8D7F2C}" srcOrd="2" destOrd="0" presId="urn:microsoft.com/office/officeart/2009/3/layout/HorizontalOrganizationChart"/>
    <dgm:cxn modelId="{0551A6A5-3369-2347-B802-64F66A296037}" type="presParOf" srcId="{F2E2D7C7-2B7E-434C-9E09-4E04B2EB2883}" destId="{07A256EA-759E-4343-BDB3-7EF65C3E6438}" srcOrd="2" destOrd="0" presId="urn:microsoft.com/office/officeart/2009/3/layout/HorizontalOrganizationChart"/>
    <dgm:cxn modelId="{F7E28ACB-86FD-A74B-A080-FC15A2D4A9FA}" type="presParOf" srcId="{4B6A2175-2145-F04E-9C44-F491D36B5593}" destId="{62A136E8-D7F7-6E47-881D-293DDEF484F6}" srcOrd="2" destOrd="0" presId="urn:microsoft.com/office/officeart/2009/3/layout/HorizontalOrganizationChart"/>
    <dgm:cxn modelId="{24A87514-F519-1148-B2D1-FF6606FA9178}" type="presParOf" srcId="{62A136E8-D7F7-6E47-881D-293DDEF484F6}" destId="{D48831F0-0A9F-8A40-A0F8-3600FBACBB7E}" srcOrd="0" destOrd="0" presId="urn:microsoft.com/office/officeart/2009/3/layout/HorizontalOrganizationChart"/>
    <dgm:cxn modelId="{4FCFA275-4857-4B48-8631-1A81885CE78F}" type="presParOf" srcId="{D48831F0-0A9F-8A40-A0F8-3600FBACBB7E}" destId="{15D663E1-C0A8-D849-8B8A-27D940934A53}" srcOrd="0" destOrd="0" presId="urn:microsoft.com/office/officeart/2009/3/layout/HorizontalOrganizationChart"/>
    <dgm:cxn modelId="{B2E0E371-77F4-6A4F-937F-4634957F96A1}" type="presParOf" srcId="{D48831F0-0A9F-8A40-A0F8-3600FBACBB7E}" destId="{EDC991B8-9A25-9F4A-99FD-BAED9EE1444F}" srcOrd="1" destOrd="0" presId="urn:microsoft.com/office/officeart/2009/3/layout/HorizontalOrganizationChart"/>
    <dgm:cxn modelId="{48E70F72-C2DB-904E-81F4-5ED4DB78764D}" type="presParOf" srcId="{62A136E8-D7F7-6E47-881D-293DDEF484F6}" destId="{CF8B25FA-7CCB-5349-9762-05BE2227266D}" srcOrd="1" destOrd="0" presId="urn:microsoft.com/office/officeart/2009/3/layout/HorizontalOrganizationChart"/>
    <dgm:cxn modelId="{A775488E-CDF4-3341-B82E-AA800F60D4FF}" type="presParOf" srcId="{CF8B25FA-7CCB-5349-9762-05BE2227266D}" destId="{B9798FC7-BD69-1E47-A026-144A1623A14F}" srcOrd="0" destOrd="0" presId="urn:microsoft.com/office/officeart/2009/3/layout/HorizontalOrganizationChart"/>
    <dgm:cxn modelId="{70347EEA-C667-F641-9CC9-522BA0D2397B}" type="presParOf" srcId="{CF8B25FA-7CCB-5349-9762-05BE2227266D}" destId="{9EBF8FE7-AD60-554C-BCA8-1E9DD1A1B849}" srcOrd="1" destOrd="0" presId="urn:microsoft.com/office/officeart/2009/3/layout/HorizontalOrganizationChart"/>
    <dgm:cxn modelId="{C226AB1D-75CD-2348-B904-966E8C6E7EB3}" type="presParOf" srcId="{9EBF8FE7-AD60-554C-BCA8-1E9DD1A1B849}" destId="{20D677E9-760B-744C-A5EE-49FDE1C35CA0}" srcOrd="0" destOrd="0" presId="urn:microsoft.com/office/officeart/2009/3/layout/HorizontalOrganizationChart"/>
    <dgm:cxn modelId="{B645656B-F73A-F243-BD03-8F7ABF147130}" type="presParOf" srcId="{20D677E9-760B-744C-A5EE-49FDE1C35CA0}" destId="{94CB12E7-E60F-8F48-9126-951E0A6A1D83}" srcOrd="0" destOrd="0" presId="urn:microsoft.com/office/officeart/2009/3/layout/HorizontalOrganizationChart"/>
    <dgm:cxn modelId="{9915DB93-787E-DF41-B903-0603791E6C1B}" type="presParOf" srcId="{20D677E9-760B-744C-A5EE-49FDE1C35CA0}" destId="{16D3C95F-0EFA-8443-9E4F-2DC7605AE2F7}" srcOrd="1" destOrd="0" presId="urn:microsoft.com/office/officeart/2009/3/layout/HorizontalOrganizationChart"/>
    <dgm:cxn modelId="{97B5F484-631A-E847-B2DD-97C4F47B1953}" type="presParOf" srcId="{9EBF8FE7-AD60-554C-BCA8-1E9DD1A1B849}" destId="{4CA63D1D-5E77-F546-8E94-C8F05AE323B9}" srcOrd="1" destOrd="0" presId="urn:microsoft.com/office/officeart/2009/3/layout/HorizontalOrganizationChart"/>
    <dgm:cxn modelId="{2DD17BCF-5E99-B141-A5CF-B6BC2DDE294A}" type="presParOf" srcId="{4CA63D1D-5E77-F546-8E94-C8F05AE323B9}" destId="{2AFAB2F4-7BC8-4B48-A01E-51C3AFBDFE23}" srcOrd="0" destOrd="0" presId="urn:microsoft.com/office/officeart/2009/3/layout/HorizontalOrganizationChart"/>
    <dgm:cxn modelId="{42A0F19A-4889-F249-87A8-812A027649B5}" type="presParOf" srcId="{4CA63D1D-5E77-F546-8E94-C8F05AE323B9}" destId="{358129B4-7CBD-4E40-8836-ECF1C370FE16}" srcOrd="1" destOrd="0" presId="urn:microsoft.com/office/officeart/2009/3/layout/HorizontalOrganizationChart"/>
    <dgm:cxn modelId="{CE5AB123-E92E-B144-8084-D25586B89E19}" type="presParOf" srcId="{358129B4-7CBD-4E40-8836-ECF1C370FE16}" destId="{E3BED2A8-F16B-2B4E-872B-9DB31F5E2D96}" srcOrd="0" destOrd="0" presId="urn:microsoft.com/office/officeart/2009/3/layout/HorizontalOrganizationChart"/>
    <dgm:cxn modelId="{C38F232A-384F-2244-A0E6-32B785162AAC}" type="presParOf" srcId="{E3BED2A8-F16B-2B4E-872B-9DB31F5E2D96}" destId="{818251A2-AA38-5F45-B98E-054DB4A33032}" srcOrd="0" destOrd="0" presId="urn:microsoft.com/office/officeart/2009/3/layout/HorizontalOrganizationChart"/>
    <dgm:cxn modelId="{94B0BB74-8F3F-AA40-9428-FBDE2E3C6A33}" type="presParOf" srcId="{E3BED2A8-F16B-2B4E-872B-9DB31F5E2D96}" destId="{6227F261-4849-B840-8344-7FDB61CD64F8}" srcOrd="1" destOrd="0" presId="urn:microsoft.com/office/officeart/2009/3/layout/HorizontalOrganizationChart"/>
    <dgm:cxn modelId="{CEFB7921-DC67-DE41-9ED7-F90EFA168077}" type="presParOf" srcId="{358129B4-7CBD-4E40-8836-ECF1C370FE16}" destId="{F56A9F95-755E-F44A-B32B-26B62514EDF5}" srcOrd="1" destOrd="0" presId="urn:microsoft.com/office/officeart/2009/3/layout/HorizontalOrganizationChart"/>
    <dgm:cxn modelId="{2EEEDD70-0E4B-E04B-BCAC-833D795C308B}" type="presParOf" srcId="{358129B4-7CBD-4E40-8836-ECF1C370FE16}" destId="{A9336FEA-71C2-0C4F-AC1D-3842C5CE65FE}" srcOrd="2" destOrd="0" presId="urn:microsoft.com/office/officeart/2009/3/layout/HorizontalOrganizationChart"/>
    <dgm:cxn modelId="{A8FAD140-EF21-8B43-B9E0-3D0A95418C33}" type="presParOf" srcId="{9EBF8FE7-AD60-554C-BCA8-1E9DD1A1B849}" destId="{696D80C0-50C4-E74D-8E96-89DD17B11319}" srcOrd="2" destOrd="0" presId="urn:microsoft.com/office/officeart/2009/3/layout/HorizontalOrganizationChart"/>
    <dgm:cxn modelId="{D599C4D5-7201-DE48-BF19-1620D3531BC1}" type="presParOf" srcId="{62A136E8-D7F7-6E47-881D-293DDEF484F6}" destId="{4EECEB42-9F6E-6647-929B-7EC83EDBCB03}" srcOrd="2" destOrd="0" presId="urn:microsoft.com/office/officeart/2009/3/layout/HorizontalOrganizationChart"/>
    <dgm:cxn modelId="{12A432DC-474C-224F-A1BC-FFA2E6CC3986}" type="presParOf" srcId="{4B6A2175-2145-F04E-9C44-F491D36B5593}" destId="{D55AA253-5228-3B48-BE67-262532E53543}" srcOrd="3" destOrd="0" presId="urn:microsoft.com/office/officeart/2009/3/layout/HorizontalOrganizationChart"/>
    <dgm:cxn modelId="{BA0EFF28-1042-2842-B785-713984A5509E}" type="presParOf" srcId="{D55AA253-5228-3B48-BE67-262532E53543}" destId="{C385D7AA-75C8-7747-9DD9-4EC2DD3385FB}" srcOrd="0" destOrd="0" presId="urn:microsoft.com/office/officeart/2009/3/layout/HorizontalOrganizationChart"/>
    <dgm:cxn modelId="{0D5499E0-A981-0744-B0C2-29995709480D}" type="presParOf" srcId="{C385D7AA-75C8-7747-9DD9-4EC2DD3385FB}" destId="{55A42D93-6A6F-3F44-8B53-5D5B91B64681}" srcOrd="0" destOrd="0" presId="urn:microsoft.com/office/officeart/2009/3/layout/HorizontalOrganizationChart"/>
    <dgm:cxn modelId="{9DD7FF4A-9421-E647-B6F7-30E88BFB7174}" type="presParOf" srcId="{C385D7AA-75C8-7747-9DD9-4EC2DD3385FB}" destId="{9BE332D5-05A5-CE4B-9D89-4FA0B7C244BA}" srcOrd="1" destOrd="0" presId="urn:microsoft.com/office/officeart/2009/3/layout/HorizontalOrganizationChart"/>
    <dgm:cxn modelId="{46771803-3C0B-CA4D-88E7-F5CA3B3811C7}" type="presParOf" srcId="{D55AA253-5228-3B48-BE67-262532E53543}" destId="{4715835C-7B55-E34A-A0C7-FB16F50596D7}" srcOrd="1" destOrd="0" presId="urn:microsoft.com/office/officeart/2009/3/layout/HorizontalOrganizationChart"/>
    <dgm:cxn modelId="{6B958E61-E5AE-D24C-B99C-10A405A4756C}" type="presParOf" srcId="{4715835C-7B55-E34A-A0C7-FB16F50596D7}" destId="{3825B6C0-E93D-334D-B20F-7FDB17CE6124}" srcOrd="0" destOrd="0" presId="urn:microsoft.com/office/officeart/2009/3/layout/HorizontalOrganizationChart"/>
    <dgm:cxn modelId="{0B097186-1E5F-0143-A10C-D4FCC26E0F19}" type="presParOf" srcId="{4715835C-7B55-E34A-A0C7-FB16F50596D7}" destId="{A7C814B5-84BE-BC4C-99F0-8E2242ED0462}" srcOrd="1" destOrd="0" presId="urn:microsoft.com/office/officeart/2009/3/layout/HorizontalOrganizationChart"/>
    <dgm:cxn modelId="{FCFDC920-36D2-D143-B6E6-3944EE0F5ABF}" type="presParOf" srcId="{A7C814B5-84BE-BC4C-99F0-8E2242ED0462}" destId="{6B55EF62-57AF-4742-AAE7-1B53A65934E2}" srcOrd="0" destOrd="0" presId="urn:microsoft.com/office/officeart/2009/3/layout/HorizontalOrganizationChart"/>
    <dgm:cxn modelId="{38FBD19D-89F1-584C-BDCD-4806E614EE2F}" type="presParOf" srcId="{6B55EF62-57AF-4742-AAE7-1B53A65934E2}" destId="{8DA38B9D-EBE6-B243-93F5-220AB98B408D}" srcOrd="0" destOrd="0" presId="urn:microsoft.com/office/officeart/2009/3/layout/HorizontalOrganizationChart"/>
    <dgm:cxn modelId="{2589C628-B7B1-EC4A-B892-30396BF91BFF}" type="presParOf" srcId="{6B55EF62-57AF-4742-AAE7-1B53A65934E2}" destId="{635FD492-813B-7047-9149-AE4F599C29CA}" srcOrd="1" destOrd="0" presId="urn:microsoft.com/office/officeart/2009/3/layout/HorizontalOrganizationChart"/>
    <dgm:cxn modelId="{C8E6884B-0CBF-294A-93CA-99B20754B633}" type="presParOf" srcId="{A7C814B5-84BE-BC4C-99F0-8E2242ED0462}" destId="{FEACC4F2-B4CF-A241-A5BA-8C772050F03A}" srcOrd="1" destOrd="0" presId="urn:microsoft.com/office/officeart/2009/3/layout/HorizontalOrganizationChart"/>
    <dgm:cxn modelId="{497F7D69-D771-FB44-85ED-82355EB1BEFE}" type="presParOf" srcId="{FEACC4F2-B4CF-A241-A5BA-8C772050F03A}" destId="{A624A427-11D9-5244-9708-61B7B4078DC7}" srcOrd="0" destOrd="0" presId="urn:microsoft.com/office/officeart/2009/3/layout/HorizontalOrganizationChart"/>
    <dgm:cxn modelId="{276FD8FC-788C-6942-B559-C9D3AFBC387C}" type="presParOf" srcId="{FEACC4F2-B4CF-A241-A5BA-8C772050F03A}" destId="{80A9834E-618C-B447-A922-ED8798735262}" srcOrd="1" destOrd="0" presId="urn:microsoft.com/office/officeart/2009/3/layout/HorizontalOrganizationChart"/>
    <dgm:cxn modelId="{202CFBFE-8592-6E46-B23D-5294ED7BBE93}" type="presParOf" srcId="{80A9834E-618C-B447-A922-ED8798735262}" destId="{C7F672A4-2FE0-7348-8060-46D5908E69E1}" srcOrd="0" destOrd="0" presId="urn:microsoft.com/office/officeart/2009/3/layout/HorizontalOrganizationChart"/>
    <dgm:cxn modelId="{5A365105-DEB5-B140-B560-E2C5C244D5A9}" type="presParOf" srcId="{C7F672A4-2FE0-7348-8060-46D5908E69E1}" destId="{3F9BAC55-709F-074D-A318-15182D07F195}" srcOrd="0" destOrd="0" presId="urn:microsoft.com/office/officeart/2009/3/layout/HorizontalOrganizationChart"/>
    <dgm:cxn modelId="{1BBBCC61-020E-9345-926C-E4391D4A2FFD}" type="presParOf" srcId="{C7F672A4-2FE0-7348-8060-46D5908E69E1}" destId="{8A26BD40-5776-B64C-A431-07CEDE249954}" srcOrd="1" destOrd="0" presId="urn:microsoft.com/office/officeart/2009/3/layout/HorizontalOrganizationChart"/>
    <dgm:cxn modelId="{2653B00C-4D9D-DB47-830E-BE0C5C70A413}" type="presParOf" srcId="{80A9834E-618C-B447-A922-ED8798735262}" destId="{71286791-80F0-6F4C-A8F7-E3D3FDF58089}" srcOrd="1" destOrd="0" presId="urn:microsoft.com/office/officeart/2009/3/layout/HorizontalOrganizationChart"/>
    <dgm:cxn modelId="{393123A6-4CF2-3C4A-9C3D-C3A49345D6D6}" type="presParOf" srcId="{80A9834E-618C-B447-A922-ED8798735262}" destId="{7CDBED18-32F8-4B4E-8BEE-22C90DDA3E22}" srcOrd="2" destOrd="0" presId="urn:microsoft.com/office/officeart/2009/3/layout/HorizontalOrganizationChart"/>
    <dgm:cxn modelId="{C61482A3-4783-104E-B721-5EDAB40E5526}" type="presParOf" srcId="{A7C814B5-84BE-BC4C-99F0-8E2242ED0462}" destId="{13324632-1C5A-8142-9E19-AF7CC07C0F32}" srcOrd="2" destOrd="0" presId="urn:microsoft.com/office/officeart/2009/3/layout/HorizontalOrganizationChart"/>
    <dgm:cxn modelId="{8217A688-9630-4A4B-A1C8-DFA5F5160A9F}" type="presParOf" srcId="{D55AA253-5228-3B48-BE67-262532E53543}" destId="{AFC85636-5C6B-7E46-BCC2-FA246F3BBA5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4299CF-767C-4AE1-956E-CA23AF691ADD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30AA0F-69B8-4147-AD1F-D42C9260DAE0}">
      <dgm:prSet/>
      <dgm:spPr/>
      <dgm:t>
        <a:bodyPr/>
        <a:lstStyle/>
        <a:p>
          <a:r>
            <a:rPr lang="es-MX"/>
            <a:t>De 6.2 millones de datos, se utilizan 687K para entrenar árbol de regresión.</a:t>
          </a:r>
          <a:endParaRPr lang="en-US"/>
        </a:p>
      </dgm:t>
    </dgm:pt>
    <dgm:pt modelId="{6CCFADBA-0FC5-4D7C-B3E3-8006B7E80641}" type="parTrans" cxnId="{16E15EF2-CBD5-4C8D-B229-900DF2539A28}">
      <dgm:prSet/>
      <dgm:spPr/>
      <dgm:t>
        <a:bodyPr/>
        <a:lstStyle/>
        <a:p>
          <a:endParaRPr lang="en-US"/>
        </a:p>
      </dgm:t>
    </dgm:pt>
    <dgm:pt modelId="{717056A3-CB9D-4295-AA88-61258B8E6284}" type="sibTrans" cxnId="{16E15EF2-CBD5-4C8D-B229-900DF2539A28}">
      <dgm:prSet/>
      <dgm:spPr/>
      <dgm:t>
        <a:bodyPr/>
        <a:lstStyle/>
        <a:p>
          <a:endParaRPr lang="en-US"/>
        </a:p>
      </dgm:t>
    </dgm:pt>
    <dgm:pt modelId="{3B8677DF-F9FE-41D2-AAEF-639128BB8E34}">
      <dgm:prSet/>
      <dgm:spPr/>
      <dgm:t>
        <a:bodyPr/>
        <a:lstStyle/>
        <a:p>
          <a:r>
            <a:rPr lang="es-MX"/>
            <a:t>Datos monetarios se convierten a unidades monetarias</a:t>
          </a:r>
          <a:endParaRPr lang="en-US"/>
        </a:p>
      </dgm:t>
    </dgm:pt>
    <dgm:pt modelId="{1D647553-124F-4257-B85E-2E449D4AE274}" type="parTrans" cxnId="{B95327CE-70F5-49D5-A566-3A9BFD8A63C1}">
      <dgm:prSet/>
      <dgm:spPr/>
      <dgm:t>
        <a:bodyPr/>
        <a:lstStyle/>
        <a:p>
          <a:endParaRPr lang="en-US"/>
        </a:p>
      </dgm:t>
    </dgm:pt>
    <dgm:pt modelId="{50EE24DA-4C2D-463F-9158-B972BE0AE8A7}" type="sibTrans" cxnId="{B95327CE-70F5-49D5-A566-3A9BFD8A63C1}">
      <dgm:prSet/>
      <dgm:spPr/>
      <dgm:t>
        <a:bodyPr/>
        <a:lstStyle/>
        <a:p>
          <a:endParaRPr lang="en-US"/>
        </a:p>
      </dgm:t>
    </dgm:pt>
    <dgm:pt modelId="{41544856-1DA2-4572-A19A-5D313C91EB1A}">
      <dgm:prSet/>
      <dgm:spPr/>
      <dgm:t>
        <a:bodyPr/>
        <a:lstStyle/>
        <a:p>
          <a:r>
            <a:rPr lang="es-MX"/>
            <a:t>Bandera: pago de intereses + comisiones – costo de liquidez – costo de capital – costo de transacción – costo de riesgo de impago</a:t>
          </a:r>
          <a:endParaRPr lang="en-US"/>
        </a:p>
      </dgm:t>
    </dgm:pt>
    <dgm:pt modelId="{6B2D6D5B-0D90-43D2-9B79-150D2FC50199}" type="parTrans" cxnId="{1F230B3F-1276-4421-900F-25794BBBED2D}">
      <dgm:prSet/>
      <dgm:spPr/>
      <dgm:t>
        <a:bodyPr/>
        <a:lstStyle/>
        <a:p>
          <a:endParaRPr lang="en-US"/>
        </a:p>
      </dgm:t>
    </dgm:pt>
    <dgm:pt modelId="{A4C6477D-230B-4970-8D44-0CB321D4F8EB}" type="sibTrans" cxnId="{1F230B3F-1276-4421-900F-25794BBBED2D}">
      <dgm:prSet/>
      <dgm:spPr/>
      <dgm:t>
        <a:bodyPr/>
        <a:lstStyle/>
        <a:p>
          <a:endParaRPr lang="en-US"/>
        </a:p>
      </dgm:t>
    </dgm:pt>
    <dgm:pt modelId="{FD0E177D-51AE-4263-965F-607821E0B64F}">
      <dgm:prSet/>
      <dgm:spPr/>
      <dgm:t>
        <a:bodyPr/>
        <a:lstStyle/>
        <a:p>
          <a:r>
            <a:rPr lang="es-MX"/>
            <a:t>Como se puede presentar correlación de edad con muchos atributos, se hace un árbol distinto por grupos de edad. (un árbol para &lt; 19 años, otro para el resto)</a:t>
          </a:r>
          <a:endParaRPr lang="en-US"/>
        </a:p>
      </dgm:t>
    </dgm:pt>
    <dgm:pt modelId="{31A71D15-A04E-4EDB-A95D-D97EA3FEF945}" type="parTrans" cxnId="{0CAF503C-1E4F-4265-BCC2-97BF9D730DDA}">
      <dgm:prSet/>
      <dgm:spPr/>
      <dgm:t>
        <a:bodyPr/>
        <a:lstStyle/>
        <a:p>
          <a:endParaRPr lang="en-US"/>
        </a:p>
      </dgm:t>
    </dgm:pt>
    <dgm:pt modelId="{DC3FACA9-414E-4F52-91B9-90275827316D}" type="sibTrans" cxnId="{0CAF503C-1E4F-4265-BCC2-97BF9D730DDA}">
      <dgm:prSet/>
      <dgm:spPr/>
      <dgm:t>
        <a:bodyPr/>
        <a:lstStyle/>
        <a:p>
          <a:endParaRPr lang="en-US"/>
        </a:p>
      </dgm:t>
    </dgm:pt>
    <dgm:pt modelId="{0196B4CA-8366-7048-A667-A1DDD55AD54F}" type="pres">
      <dgm:prSet presAssocID="{E54299CF-767C-4AE1-956E-CA23AF691ADD}" presName="outerComposite" presStyleCnt="0">
        <dgm:presLayoutVars>
          <dgm:chMax val="5"/>
          <dgm:dir/>
          <dgm:resizeHandles val="exact"/>
        </dgm:presLayoutVars>
      </dgm:prSet>
      <dgm:spPr/>
    </dgm:pt>
    <dgm:pt modelId="{22F71F6E-4C59-BF43-991A-9219BA9669A4}" type="pres">
      <dgm:prSet presAssocID="{E54299CF-767C-4AE1-956E-CA23AF691ADD}" presName="dummyMaxCanvas" presStyleCnt="0">
        <dgm:presLayoutVars/>
      </dgm:prSet>
      <dgm:spPr/>
    </dgm:pt>
    <dgm:pt modelId="{799525AE-1AFC-6F4F-8DBA-49184413957E}" type="pres">
      <dgm:prSet presAssocID="{E54299CF-767C-4AE1-956E-CA23AF691ADD}" presName="FourNodes_1" presStyleLbl="node1" presStyleIdx="0" presStyleCnt="4">
        <dgm:presLayoutVars>
          <dgm:bulletEnabled val="1"/>
        </dgm:presLayoutVars>
      </dgm:prSet>
      <dgm:spPr/>
    </dgm:pt>
    <dgm:pt modelId="{33C8F65B-E1D3-7847-962B-AD7B1406DBC0}" type="pres">
      <dgm:prSet presAssocID="{E54299CF-767C-4AE1-956E-CA23AF691ADD}" presName="FourNodes_2" presStyleLbl="node1" presStyleIdx="1" presStyleCnt="4">
        <dgm:presLayoutVars>
          <dgm:bulletEnabled val="1"/>
        </dgm:presLayoutVars>
      </dgm:prSet>
      <dgm:spPr/>
    </dgm:pt>
    <dgm:pt modelId="{FEBDD4AB-458F-BA42-912A-350F4C390CC0}" type="pres">
      <dgm:prSet presAssocID="{E54299CF-767C-4AE1-956E-CA23AF691ADD}" presName="FourNodes_3" presStyleLbl="node1" presStyleIdx="2" presStyleCnt="4">
        <dgm:presLayoutVars>
          <dgm:bulletEnabled val="1"/>
        </dgm:presLayoutVars>
      </dgm:prSet>
      <dgm:spPr/>
    </dgm:pt>
    <dgm:pt modelId="{B081644C-4AA9-8740-9147-0A1541954F05}" type="pres">
      <dgm:prSet presAssocID="{E54299CF-767C-4AE1-956E-CA23AF691ADD}" presName="FourNodes_4" presStyleLbl="node1" presStyleIdx="3" presStyleCnt="4">
        <dgm:presLayoutVars>
          <dgm:bulletEnabled val="1"/>
        </dgm:presLayoutVars>
      </dgm:prSet>
      <dgm:spPr/>
    </dgm:pt>
    <dgm:pt modelId="{222915E6-A6AE-5E47-821A-C6D15BD49E17}" type="pres">
      <dgm:prSet presAssocID="{E54299CF-767C-4AE1-956E-CA23AF691ADD}" presName="FourConn_1-2" presStyleLbl="fgAccFollowNode1" presStyleIdx="0" presStyleCnt="3">
        <dgm:presLayoutVars>
          <dgm:bulletEnabled val="1"/>
        </dgm:presLayoutVars>
      </dgm:prSet>
      <dgm:spPr/>
    </dgm:pt>
    <dgm:pt modelId="{9C8B530F-5C63-A045-9A80-A0E469E3AD03}" type="pres">
      <dgm:prSet presAssocID="{E54299CF-767C-4AE1-956E-CA23AF691ADD}" presName="FourConn_2-3" presStyleLbl="fgAccFollowNode1" presStyleIdx="1" presStyleCnt="3">
        <dgm:presLayoutVars>
          <dgm:bulletEnabled val="1"/>
        </dgm:presLayoutVars>
      </dgm:prSet>
      <dgm:spPr/>
    </dgm:pt>
    <dgm:pt modelId="{77D37894-2C37-4646-9EE6-E4C504A30F0E}" type="pres">
      <dgm:prSet presAssocID="{E54299CF-767C-4AE1-956E-CA23AF691ADD}" presName="FourConn_3-4" presStyleLbl="fgAccFollowNode1" presStyleIdx="2" presStyleCnt="3">
        <dgm:presLayoutVars>
          <dgm:bulletEnabled val="1"/>
        </dgm:presLayoutVars>
      </dgm:prSet>
      <dgm:spPr/>
    </dgm:pt>
    <dgm:pt modelId="{AFB34FED-81B0-EE44-AC77-7D835A8907A1}" type="pres">
      <dgm:prSet presAssocID="{E54299CF-767C-4AE1-956E-CA23AF691ADD}" presName="FourNodes_1_text" presStyleLbl="node1" presStyleIdx="3" presStyleCnt="4">
        <dgm:presLayoutVars>
          <dgm:bulletEnabled val="1"/>
        </dgm:presLayoutVars>
      </dgm:prSet>
      <dgm:spPr/>
    </dgm:pt>
    <dgm:pt modelId="{ECF1A280-4B14-9041-8B7A-D973D23030AA}" type="pres">
      <dgm:prSet presAssocID="{E54299CF-767C-4AE1-956E-CA23AF691ADD}" presName="FourNodes_2_text" presStyleLbl="node1" presStyleIdx="3" presStyleCnt="4">
        <dgm:presLayoutVars>
          <dgm:bulletEnabled val="1"/>
        </dgm:presLayoutVars>
      </dgm:prSet>
      <dgm:spPr/>
    </dgm:pt>
    <dgm:pt modelId="{19E3934A-1234-4C4D-8E71-77EEA804A5F2}" type="pres">
      <dgm:prSet presAssocID="{E54299CF-767C-4AE1-956E-CA23AF691ADD}" presName="FourNodes_3_text" presStyleLbl="node1" presStyleIdx="3" presStyleCnt="4">
        <dgm:presLayoutVars>
          <dgm:bulletEnabled val="1"/>
        </dgm:presLayoutVars>
      </dgm:prSet>
      <dgm:spPr/>
    </dgm:pt>
    <dgm:pt modelId="{CF170B32-B9EA-DE40-B27A-9C135DEB1AB5}" type="pres">
      <dgm:prSet presAssocID="{E54299CF-767C-4AE1-956E-CA23AF691AD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B749C05-56DF-394A-99DF-0DCED958E121}" type="presOf" srcId="{3B8677DF-F9FE-41D2-AAEF-639128BB8E34}" destId="{ECF1A280-4B14-9041-8B7A-D973D23030AA}" srcOrd="1" destOrd="0" presId="urn:microsoft.com/office/officeart/2005/8/layout/vProcess5"/>
    <dgm:cxn modelId="{0CAF503C-1E4F-4265-BCC2-97BF9D730DDA}" srcId="{E54299CF-767C-4AE1-956E-CA23AF691ADD}" destId="{FD0E177D-51AE-4263-965F-607821E0B64F}" srcOrd="3" destOrd="0" parTransId="{31A71D15-A04E-4EDB-A95D-D97EA3FEF945}" sibTransId="{DC3FACA9-414E-4F52-91B9-90275827316D}"/>
    <dgm:cxn modelId="{1F230B3F-1276-4421-900F-25794BBBED2D}" srcId="{E54299CF-767C-4AE1-956E-CA23AF691ADD}" destId="{41544856-1DA2-4572-A19A-5D313C91EB1A}" srcOrd="2" destOrd="0" parTransId="{6B2D6D5B-0D90-43D2-9B79-150D2FC50199}" sibTransId="{A4C6477D-230B-4970-8D44-0CB321D4F8EB}"/>
    <dgm:cxn modelId="{00000640-4766-9B4A-AE79-8F86EFDC9419}" type="presOf" srcId="{FD0E177D-51AE-4263-965F-607821E0B64F}" destId="{CF170B32-B9EA-DE40-B27A-9C135DEB1AB5}" srcOrd="1" destOrd="0" presId="urn:microsoft.com/office/officeart/2005/8/layout/vProcess5"/>
    <dgm:cxn modelId="{DDF68D50-DD39-5E4B-8C65-06C4D5FFF802}" type="presOf" srcId="{50EE24DA-4C2D-463F-9158-B972BE0AE8A7}" destId="{9C8B530F-5C63-A045-9A80-A0E469E3AD03}" srcOrd="0" destOrd="0" presId="urn:microsoft.com/office/officeart/2005/8/layout/vProcess5"/>
    <dgm:cxn modelId="{90D21354-8A3C-B540-A81E-D87B62864AA5}" type="presOf" srcId="{B930AA0F-69B8-4147-AD1F-D42C9260DAE0}" destId="{AFB34FED-81B0-EE44-AC77-7D835A8907A1}" srcOrd="1" destOrd="0" presId="urn:microsoft.com/office/officeart/2005/8/layout/vProcess5"/>
    <dgm:cxn modelId="{99AFD367-CE18-214E-BECA-89DEA894AF7D}" type="presOf" srcId="{717056A3-CB9D-4295-AA88-61258B8E6284}" destId="{222915E6-A6AE-5E47-821A-C6D15BD49E17}" srcOrd="0" destOrd="0" presId="urn:microsoft.com/office/officeart/2005/8/layout/vProcess5"/>
    <dgm:cxn modelId="{F735216F-D944-8A4F-A844-80A930189BA2}" type="presOf" srcId="{3B8677DF-F9FE-41D2-AAEF-639128BB8E34}" destId="{33C8F65B-E1D3-7847-962B-AD7B1406DBC0}" srcOrd="0" destOrd="0" presId="urn:microsoft.com/office/officeart/2005/8/layout/vProcess5"/>
    <dgm:cxn modelId="{C35F8F73-3E40-6543-870C-18D358DF8D1E}" type="presOf" srcId="{FD0E177D-51AE-4263-965F-607821E0B64F}" destId="{B081644C-4AA9-8740-9147-0A1541954F05}" srcOrd="0" destOrd="0" presId="urn:microsoft.com/office/officeart/2005/8/layout/vProcess5"/>
    <dgm:cxn modelId="{598FDC91-06E3-CD40-B102-1743429313FF}" type="presOf" srcId="{41544856-1DA2-4572-A19A-5D313C91EB1A}" destId="{19E3934A-1234-4C4D-8E71-77EEA804A5F2}" srcOrd="1" destOrd="0" presId="urn:microsoft.com/office/officeart/2005/8/layout/vProcess5"/>
    <dgm:cxn modelId="{35F60F9A-D585-2D41-AB42-D25778BB0264}" type="presOf" srcId="{B930AA0F-69B8-4147-AD1F-D42C9260DAE0}" destId="{799525AE-1AFC-6F4F-8DBA-49184413957E}" srcOrd="0" destOrd="0" presId="urn:microsoft.com/office/officeart/2005/8/layout/vProcess5"/>
    <dgm:cxn modelId="{B95327CE-70F5-49D5-A566-3A9BFD8A63C1}" srcId="{E54299CF-767C-4AE1-956E-CA23AF691ADD}" destId="{3B8677DF-F9FE-41D2-AAEF-639128BB8E34}" srcOrd="1" destOrd="0" parTransId="{1D647553-124F-4257-B85E-2E449D4AE274}" sibTransId="{50EE24DA-4C2D-463F-9158-B972BE0AE8A7}"/>
    <dgm:cxn modelId="{637AEDE4-C60C-204F-B5AA-3289F96C6066}" type="presOf" srcId="{E54299CF-767C-4AE1-956E-CA23AF691ADD}" destId="{0196B4CA-8366-7048-A667-A1DDD55AD54F}" srcOrd="0" destOrd="0" presId="urn:microsoft.com/office/officeart/2005/8/layout/vProcess5"/>
    <dgm:cxn modelId="{85E8A0E8-6381-5D40-93F6-F9B1E9F63791}" type="presOf" srcId="{A4C6477D-230B-4970-8D44-0CB321D4F8EB}" destId="{77D37894-2C37-4646-9EE6-E4C504A30F0E}" srcOrd="0" destOrd="0" presId="urn:microsoft.com/office/officeart/2005/8/layout/vProcess5"/>
    <dgm:cxn modelId="{16E15EF2-CBD5-4C8D-B229-900DF2539A28}" srcId="{E54299CF-767C-4AE1-956E-CA23AF691ADD}" destId="{B930AA0F-69B8-4147-AD1F-D42C9260DAE0}" srcOrd="0" destOrd="0" parTransId="{6CCFADBA-0FC5-4D7C-B3E3-8006B7E80641}" sibTransId="{717056A3-CB9D-4295-AA88-61258B8E6284}"/>
    <dgm:cxn modelId="{A2C01AFB-5FBE-CD4E-873F-BAA4AAE8CD85}" type="presOf" srcId="{41544856-1DA2-4572-A19A-5D313C91EB1A}" destId="{FEBDD4AB-458F-BA42-912A-350F4C390CC0}" srcOrd="0" destOrd="0" presId="urn:microsoft.com/office/officeart/2005/8/layout/vProcess5"/>
    <dgm:cxn modelId="{C740F52D-D9E2-CC46-B05E-10E3887BB15D}" type="presParOf" srcId="{0196B4CA-8366-7048-A667-A1DDD55AD54F}" destId="{22F71F6E-4C59-BF43-991A-9219BA9669A4}" srcOrd="0" destOrd="0" presId="urn:microsoft.com/office/officeart/2005/8/layout/vProcess5"/>
    <dgm:cxn modelId="{2BCCB7A7-72A4-A34A-A97D-E515AEDA47F2}" type="presParOf" srcId="{0196B4CA-8366-7048-A667-A1DDD55AD54F}" destId="{799525AE-1AFC-6F4F-8DBA-49184413957E}" srcOrd="1" destOrd="0" presId="urn:microsoft.com/office/officeart/2005/8/layout/vProcess5"/>
    <dgm:cxn modelId="{A7159971-121A-9844-B3E9-44D90D7AE386}" type="presParOf" srcId="{0196B4CA-8366-7048-A667-A1DDD55AD54F}" destId="{33C8F65B-E1D3-7847-962B-AD7B1406DBC0}" srcOrd="2" destOrd="0" presId="urn:microsoft.com/office/officeart/2005/8/layout/vProcess5"/>
    <dgm:cxn modelId="{ABA4B953-907A-794F-B83B-2E4C236E87FF}" type="presParOf" srcId="{0196B4CA-8366-7048-A667-A1DDD55AD54F}" destId="{FEBDD4AB-458F-BA42-912A-350F4C390CC0}" srcOrd="3" destOrd="0" presId="urn:microsoft.com/office/officeart/2005/8/layout/vProcess5"/>
    <dgm:cxn modelId="{A2A4ED38-9C69-E84C-AEEF-F1915C9976B4}" type="presParOf" srcId="{0196B4CA-8366-7048-A667-A1DDD55AD54F}" destId="{B081644C-4AA9-8740-9147-0A1541954F05}" srcOrd="4" destOrd="0" presId="urn:microsoft.com/office/officeart/2005/8/layout/vProcess5"/>
    <dgm:cxn modelId="{35B8C0D7-BBA9-8242-9E2A-13B400B26714}" type="presParOf" srcId="{0196B4CA-8366-7048-A667-A1DDD55AD54F}" destId="{222915E6-A6AE-5E47-821A-C6D15BD49E17}" srcOrd="5" destOrd="0" presId="urn:microsoft.com/office/officeart/2005/8/layout/vProcess5"/>
    <dgm:cxn modelId="{4FD0E247-86D2-8840-8101-EE2C97B51631}" type="presParOf" srcId="{0196B4CA-8366-7048-A667-A1DDD55AD54F}" destId="{9C8B530F-5C63-A045-9A80-A0E469E3AD03}" srcOrd="6" destOrd="0" presId="urn:microsoft.com/office/officeart/2005/8/layout/vProcess5"/>
    <dgm:cxn modelId="{B9434C87-2110-004B-AA29-6AEE547CC991}" type="presParOf" srcId="{0196B4CA-8366-7048-A667-A1DDD55AD54F}" destId="{77D37894-2C37-4646-9EE6-E4C504A30F0E}" srcOrd="7" destOrd="0" presId="urn:microsoft.com/office/officeart/2005/8/layout/vProcess5"/>
    <dgm:cxn modelId="{B083778C-28C3-E641-9577-B87625CF1F98}" type="presParOf" srcId="{0196B4CA-8366-7048-A667-A1DDD55AD54F}" destId="{AFB34FED-81B0-EE44-AC77-7D835A8907A1}" srcOrd="8" destOrd="0" presId="urn:microsoft.com/office/officeart/2005/8/layout/vProcess5"/>
    <dgm:cxn modelId="{89CB425F-EADC-6F42-A986-E608613F3C77}" type="presParOf" srcId="{0196B4CA-8366-7048-A667-A1DDD55AD54F}" destId="{ECF1A280-4B14-9041-8B7A-D973D23030AA}" srcOrd="9" destOrd="0" presId="urn:microsoft.com/office/officeart/2005/8/layout/vProcess5"/>
    <dgm:cxn modelId="{8B0E3A7D-DBEC-B640-AEF8-48474EFF06F3}" type="presParOf" srcId="{0196B4CA-8366-7048-A667-A1DDD55AD54F}" destId="{19E3934A-1234-4C4D-8E71-77EEA804A5F2}" srcOrd="10" destOrd="0" presId="urn:microsoft.com/office/officeart/2005/8/layout/vProcess5"/>
    <dgm:cxn modelId="{8D5CE164-0005-D54F-8D7F-7BBE6F534070}" type="presParOf" srcId="{0196B4CA-8366-7048-A667-A1DDD55AD54F}" destId="{CF170B32-B9EA-DE40-B27A-9C135DEB1AB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8F5F2-2C1C-48AD-9AF4-912CC08279A5}">
      <dsp:nvSpPr>
        <dsp:cNvPr id="0" name=""/>
        <dsp:cNvSpPr/>
      </dsp:nvSpPr>
      <dsp:spPr>
        <a:xfrm>
          <a:off x="1006167" y="180020"/>
          <a:ext cx="1069891" cy="1069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0E9E2-5168-4AD6-9FD2-7AD3368A022B}">
      <dsp:nvSpPr>
        <dsp:cNvPr id="0" name=""/>
        <dsp:cNvSpPr/>
      </dsp:nvSpPr>
      <dsp:spPr>
        <a:xfrm>
          <a:off x="12697" y="1363310"/>
          <a:ext cx="3056833" cy="4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kern="1200"/>
            <a:t>Definición: Valor presente de las utilidades futuras obtenidas por un cliente en un horizonte de tiempo determinado.</a:t>
          </a:r>
          <a:endParaRPr lang="en-US" sz="1400" kern="1200"/>
        </a:p>
      </dsp:txBody>
      <dsp:txXfrm>
        <a:off x="12697" y="1363310"/>
        <a:ext cx="3056833" cy="451100"/>
      </dsp:txXfrm>
    </dsp:sp>
    <dsp:sp modelId="{68ED0A4D-5AAA-40D9-BD0A-E3CCF5368857}">
      <dsp:nvSpPr>
        <dsp:cNvPr id="0" name=""/>
        <dsp:cNvSpPr/>
      </dsp:nvSpPr>
      <dsp:spPr>
        <a:xfrm>
          <a:off x="12697" y="1867153"/>
          <a:ext cx="3056833" cy="91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41D25-703F-43BD-9CC7-E3DA40F91559}">
      <dsp:nvSpPr>
        <dsp:cNvPr id="0" name=""/>
        <dsp:cNvSpPr/>
      </dsp:nvSpPr>
      <dsp:spPr>
        <a:xfrm>
          <a:off x="4597947" y="180020"/>
          <a:ext cx="1069891" cy="1069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28204-ACD0-4B58-9B8F-4B0A6AE24395}">
      <dsp:nvSpPr>
        <dsp:cNvPr id="0" name=""/>
        <dsp:cNvSpPr/>
      </dsp:nvSpPr>
      <dsp:spPr>
        <a:xfrm>
          <a:off x="3604476" y="1363310"/>
          <a:ext cx="3056833" cy="4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kern="1200"/>
            <a:t>Bancos buscan tratar de manera diferencial a los clientes dependiendo de su CLV.</a:t>
          </a:r>
          <a:endParaRPr lang="en-US" sz="1400" kern="1200"/>
        </a:p>
      </dsp:txBody>
      <dsp:txXfrm>
        <a:off x="3604476" y="1363310"/>
        <a:ext cx="3056833" cy="451100"/>
      </dsp:txXfrm>
    </dsp:sp>
    <dsp:sp modelId="{47D7F7EA-1EE5-4726-AA10-5FBD2C3C2FAC}">
      <dsp:nvSpPr>
        <dsp:cNvPr id="0" name=""/>
        <dsp:cNvSpPr/>
      </dsp:nvSpPr>
      <dsp:spPr>
        <a:xfrm>
          <a:off x="3604476" y="1867153"/>
          <a:ext cx="3056833" cy="91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34443-8516-44D5-9D84-533DCEC7C131}">
      <dsp:nvSpPr>
        <dsp:cNvPr id="0" name=""/>
        <dsp:cNvSpPr/>
      </dsp:nvSpPr>
      <dsp:spPr>
        <a:xfrm>
          <a:off x="8189726" y="180020"/>
          <a:ext cx="1069891" cy="1069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06454-03F1-450F-8538-5AAEFFDB5406}">
      <dsp:nvSpPr>
        <dsp:cNvPr id="0" name=""/>
        <dsp:cNvSpPr/>
      </dsp:nvSpPr>
      <dsp:spPr>
        <a:xfrm>
          <a:off x="7196255" y="1460008"/>
          <a:ext cx="3056833" cy="257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kern="1200" dirty="0"/>
            <a:t>Procedimiento</a:t>
          </a:r>
          <a:endParaRPr lang="en-US" sz="1400" kern="1200" dirty="0"/>
        </a:p>
      </dsp:txBody>
      <dsp:txXfrm>
        <a:off x="7196255" y="1460008"/>
        <a:ext cx="3056833" cy="257704"/>
      </dsp:txXfrm>
    </dsp:sp>
    <dsp:sp modelId="{84DA03BC-46EA-48BC-87B7-6B39BC1ECEE6}">
      <dsp:nvSpPr>
        <dsp:cNvPr id="0" name=""/>
        <dsp:cNvSpPr/>
      </dsp:nvSpPr>
      <dsp:spPr>
        <a:xfrm>
          <a:off x="7196255" y="1867153"/>
          <a:ext cx="3056833" cy="91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CART para obtener grupos de rentabilidad.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Cadenas de Markov para determinar cambios de CLV en un tiempo determinado.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Inducción hacia atrás para calcular el CLV.</a:t>
          </a:r>
          <a:endParaRPr lang="en-US" sz="1100" kern="1200"/>
        </a:p>
      </dsp:txBody>
      <dsp:txXfrm>
        <a:off x="7196255" y="1867153"/>
        <a:ext cx="3056833" cy="914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4A427-11D9-5244-9708-61B7B4078DC7}">
      <dsp:nvSpPr>
        <dsp:cNvPr id="0" name=""/>
        <dsp:cNvSpPr/>
      </dsp:nvSpPr>
      <dsp:spPr>
        <a:xfrm>
          <a:off x="5638795" y="3258420"/>
          <a:ext cx="458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03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5B6C0-E93D-334D-B20F-7FDB17CE6124}">
      <dsp:nvSpPr>
        <dsp:cNvPr id="0" name=""/>
        <dsp:cNvSpPr/>
      </dsp:nvSpPr>
      <dsp:spPr>
        <a:xfrm>
          <a:off x="2890571" y="3258420"/>
          <a:ext cx="458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03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AB2F4-7BC8-4B48-A01E-51C3AFBDFE23}">
      <dsp:nvSpPr>
        <dsp:cNvPr id="0" name=""/>
        <dsp:cNvSpPr/>
      </dsp:nvSpPr>
      <dsp:spPr>
        <a:xfrm>
          <a:off x="5638795" y="2273640"/>
          <a:ext cx="458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03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98FC7-BD69-1E47-A026-144A1623A14F}">
      <dsp:nvSpPr>
        <dsp:cNvPr id="0" name=""/>
        <dsp:cNvSpPr/>
      </dsp:nvSpPr>
      <dsp:spPr>
        <a:xfrm>
          <a:off x="2890571" y="2273640"/>
          <a:ext cx="458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03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1010F-3F3A-2E4B-A4D1-BE86F9A5CAB0}">
      <dsp:nvSpPr>
        <dsp:cNvPr id="0" name=""/>
        <dsp:cNvSpPr/>
      </dsp:nvSpPr>
      <dsp:spPr>
        <a:xfrm>
          <a:off x="5638795" y="1288860"/>
          <a:ext cx="458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03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31AF9-01C1-1541-AF92-435D0BCE37DD}">
      <dsp:nvSpPr>
        <dsp:cNvPr id="0" name=""/>
        <dsp:cNvSpPr/>
      </dsp:nvSpPr>
      <dsp:spPr>
        <a:xfrm>
          <a:off x="2890571" y="1288860"/>
          <a:ext cx="458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03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E112E-0DB7-7444-94C3-18F70C604AFD}">
      <dsp:nvSpPr>
        <dsp:cNvPr id="0" name=""/>
        <dsp:cNvSpPr/>
      </dsp:nvSpPr>
      <dsp:spPr>
        <a:xfrm>
          <a:off x="2890571" y="304080"/>
          <a:ext cx="458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803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412A3-84A1-124C-BE03-BD657458CD91}">
      <dsp:nvSpPr>
        <dsp:cNvPr id="0" name=""/>
        <dsp:cNvSpPr/>
      </dsp:nvSpPr>
      <dsp:spPr>
        <a:xfrm>
          <a:off x="600385" y="546"/>
          <a:ext cx="2290186" cy="6985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Edad</a:t>
          </a:r>
          <a:endParaRPr lang="en-US" sz="1200" kern="1200"/>
        </a:p>
      </dsp:txBody>
      <dsp:txXfrm>
        <a:off x="600385" y="546"/>
        <a:ext cx="2290186" cy="698506"/>
      </dsp:txXfrm>
    </dsp:sp>
    <dsp:sp modelId="{1B239B00-B120-9146-B9BF-B1FFEED26B6B}">
      <dsp:nvSpPr>
        <dsp:cNvPr id="0" name=""/>
        <dsp:cNvSpPr/>
      </dsp:nvSpPr>
      <dsp:spPr>
        <a:xfrm>
          <a:off x="3348608" y="546"/>
          <a:ext cx="2290186" cy="6985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Afecta a la rentabilidad por su impacto en patrones de consumo</a:t>
          </a:r>
          <a:endParaRPr lang="en-US" sz="1200" kern="1200"/>
        </a:p>
      </dsp:txBody>
      <dsp:txXfrm>
        <a:off x="3348608" y="546"/>
        <a:ext cx="2290186" cy="698506"/>
      </dsp:txXfrm>
    </dsp:sp>
    <dsp:sp modelId="{41F586BC-D1C8-0445-BCAB-D087FDF16500}">
      <dsp:nvSpPr>
        <dsp:cNvPr id="0" name=""/>
        <dsp:cNvSpPr/>
      </dsp:nvSpPr>
      <dsp:spPr>
        <a:xfrm>
          <a:off x="600385" y="985327"/>
          <a:ext cx="2290186" cy="6985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Demografía/ Estilo de vida</a:t>
          </a:r>
          <a:endParaRPr lang="en-US" sz="1200" kern="1200"/>
        </a:p>
      </dsp:txBody>
      <dsp:txXfrm>
        <a:off x="600385" y="985327"/>
        <a:ext cx="2290186" cy="698506"/>
      </dsp:txXfrm>
    </dsp:sp>
    <dsp:sp modelId="{DECFF61B-B053-4D42-98EB-6950C2C27CBC}">
      <dsp:nvSpPr>
        <dsp:cNvPr id="0" name=""/>
        <dsp:cNvSpPr/>
      </dsp:nvSpPr>
      <dsp:spPr>
        <a:xfrm>
          <a:off x="3348608" y="985327"/>
          <a:ext cx="2290186" cy="6985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Aproximación de comportamientos a partir de otras personas (FIS)</a:t>
          </a:r>
          <a:endParaRPr lang="en-US" sz="1200" kern="1200"/>
        </a:p>
      </dsp:txBody>
      <dsp:txXfrm>
        <a:off x="3348608" y="985327"/>
        <a:ext cx="2290186" cy="698506"/>
      </dsp:txXfrm>
    </dsp:sp>
    <dsp:sp modelId="{ADE9A928-E031-4B4A-92BA-C7127962728D}">
      <dsp:nvSpPr>
        <dsp:cNvPr id="0" name=""/>
        <dsp:cNvSpPr/>
      </dsp:nvSpPr>
      <dsp:spPr>
        <a:xfrm>
          <a:off x="6096832" y="985327"/>
          <a:ext cx="2290186" cy="6985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Estado civil, sexo, ingresos, región</a:t>
          </a:r>
          <a:endParaRPr lang="en-US" sz="1200" kern="1200"/>
        </a:p>
      </dsp:txBody>
      <dsp:txXfrm>
        <a:off x="6096832" y="985327"/>
        <a:ext cx="2290186" cy="698506"/>
      </dsp:txXfrm>
    </dsp:sp>
    <dsp:sp modelId="{15D663E1-C0A8-D849-8B8A-27D940934A53}">
      <dsp:nvSpPr>
        <dsp:cNvPr id="0" name=""/>
        <dsp:cNvSpPr/>
      </dsp:nvSpPr>
      <dsp:spPr>
        <a:xfrm>
          <a:off x="600385" y="1970107"/>
          <a:ext cx="2290186" cy="6985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Tipo de productos financieros/ Intensidad de uso</a:t>
          </a:r>
          <a:endParaRPr lang="en-US" sz="1200" kern="1200"/>
        </a:p>
      </dsp:txBody>
      <dsp:txXfrm>
        <a:off x="600385" y="1970107"/>
        <a:ext cx="2290186" cy="698506"/>
      </dsp:txXfrm>
    </dsp:sp>
    <dsp:sp modelId="{94CB12E7-E60F-8F48-9126-951E0A6A1D83}">
      <dsp:nvSpPr>
        <dsp:cNvPr id="0" name=""/>
        <dsp:cNvSpPr/>
      </dsp:nvSpPr>
      <dsp:spPr>
        <a:xfrm>
          <a:off x="3348608" y="1970107"/>
          <a:ext cx="2290186" cy="6985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Comportamiento del pasado predice comportamiento futuro</a:t>
          </a:r>
          <a:endParaRPr lang="en-US" sz="1200" kern="1200"/>
        </a:p>
      </dsp:txBody>
      <dsp:txXfrm>
        <a:off x="3348608" y="1970107"/>
        <a:ext cx="2290186" cy="698506"/>
      </dsp:txXfrm>
    </dsp:sp>
    <dsp:sp modelId="{818251A2-AA38-5F45-B98E-054DB4A33032}">
      <dsp:nvSpPr>
        <dsp:cNvPr id="0" name=""/>
        <dsp:cNvSpPr/>
      </dsp:nvSpPr>
      <dsp:spPr>
        <a:xfrm>
          <a:off x="6096832" y="1970107"/>
          <a:ext cx="2290186" cy="6985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Indicador si tiene cuenta de ahorro, hipotecas, TC, etc., balances de cuentas. (tabla 1 de paper)</a:t>
          </a:r>
          <a:endParaRPr lang="en-US" sz="1200" kern="1200"/>
        </a:p>
      </dsp:txBody>
      <dsp:txXfrm>
        <a:off x="6096832" y="1970107"/>
        <a:ext cx="2290186" cy="698506"/>
      </dsp:txXfrm>
    </dsp:sp>
    <dsp:sp modelId="{55A42D93-6A6F-3F44-8B53-5D5B91B64681}">
      <dsp:nvSpPr>
        <dsp:cNvPr id="0" name=""/>
        <dsp:cNvSpPr/>
      </dsp:nvSpPr>
      <dsp:spPr>
        <a:xfrm>
          <a:off x="600385" y="2954887"/>
          <a:ext cx="2290186" cy="6985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Activo</a:t>
          </a:r>
          <a:endParaRPr lang="en-US" sz="1200" kern="1200"/>
        </a:p>
      </dsp:txBody>
      <dsp:txXfrm>
        <a:off x="600385" y="2954887"/>
        <a:ext cx="2290186" cy="698506"/>
      </dsp:txXfrm>
    </dsp:sp>
    <dsp:sp modelId="{8DA38B9D-EBE6-B243-93F5-220AB98B408D}">
      <dsp:nvSpPr>
        <dsp:cNvPr id="0" name=""/>
        <dsp:cNvSpPr/>
      </dsp:nvSpPr>
      <dsp:spPr>
        <a:xfrm>
          <a:off x="3348608" y="2954887"/>
          <a:ext cx="2290186" cy="6985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Clientes no activos tienen menor rentabilidad (solo son gasto)</a:t>
          </a:r>
          <a:endParaRPr lang="en-US" sz="1200" kern="1200"/>
        </a:p>
      </dsp:txBody>
      <dsp:txXfrm>
        <a:off x="3348608" y="2954887"/>
        <a:ext cx="2290186" cy="698506"/>
      </dsp:txXfrm>
    </dsp:sp>
    <dsp:sp modelId="{3F9BAC55-709F-074D-A318-15182D07F195}">
      <dsp:nvSpPr>
        <dsp:cNvPr id="0" name=""/>
        <dsp:cNvSpPr/>
      </dsp:nvSpPr>
      <dsp:spPr>
        <a:xfrm>
          <a:off x="6096832" y="2954887"/>
          <a:ext cx="2290186" cy="69850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Indicador si cliente está activo o no</a:t>
          </a:r>
          <a:endParaRPr lang="en-US" sz="1200" kern="1200"/>
        </a:p>
      </dsp:txBody>
      <dsp:txXfrm>
        <a:off x="6096832" y="2954887"/>
        <a:ext cx="2290186" cy="698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525AE-1AFC-6F4F-8DBA-49184413957E}">
      <dsp:nvSpPr>
        <dsp:cNvPr id="0" name=""/>
        <dsp:cNvSpPr/>
      </dsp:nvSpPr>
      <dsp:spPr>
        <a:xfrm>
          <a:off x="0" y="0"/>
          <a:ext cx="4668096" cy="8328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De 6.2 millones de datos, se utilizan 687K para entrenar árbol de regresión.</a:t>
          </a:r>
          <a:endParaRPr lang="en-US" sz="1200" kern="1200"/>
        </a:p>
      </dsp:txBody>
      <dsp:txXfrm>
        <a:off x="24394" y="24394"/>
        <a:ext cx="3698966" cy="784101"/>
      </dsp:txXfrm>
    </dsp:sp>
    <dsp:sp modelId="{33C8F65B-E1D3-7847-962B-AD7B1406DBC0}">
      <dsp:nvSpPr>
        <dsp:cNvPr id="0" name=""/>
        <dsp:cNvSpPr/>
      </dsp:nvSpPr>
      <dsp:spPr>
        <a:xfrm>
          <a:off x="390953" y="984323"/>
          <a:ext cx="4668096" cy="832889"/>
        </a:xfrm>
        <a:prstGeom prst="roundRect">
          <a:avLst>
            <a:gd name="adj" fmla="val 10000"/>
          </a:avLst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Datos monetarios se convierten a unidades monetarias</a:t>
          </a:r>
          <a:endParaRPr lang="en-US" sz="1200" kern="1200"/>
        </a:p>
      </dsp:txBody>
      <dsp:txXfrm>
        <a:off x="415347" y="1008717"/>
        <a:ext cx="3686977" cy="784101"/>
      </dsp:txXfrm>
    </dsp:sp>
    <dsp:sp modelId="{FEBDD4AB-458F-BA42-912A-350F4C390CC0}">
      <dsp:nvSpPr>
        <dsp:cNvPr id="0" name=""/>
        <dsp:cNvSpPr/>
      </dsp:nvSpPr>
      <dsp:spPr>
        <a:xfrm>
          <a:off x="776071" y="1968647"/>
          <a:ext cx="4668096" cy="832889"/>
        </a:xfrm>
        <a:prstGeom prst="roundRect">
          <a:avLst>
            <a:gd name="adj" fmla="val 10000"/>
          </a:avLst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Bandera: pago de intereses + comisiones – costo de liquidez – costo de capital – costo de transacción – costo de riesgo de impago</a:t>
          </a:r>
          <a:endParaRPr lang="en-US" sz="1200" kern="1200"/>
        </a:p>
      </dsp:txBody>
      <dsp:txXfrm>
        <a:off x="800465" y="1993041"/>
        <a:ext cx="3692812" cy="784101"/>
      </dsp:txXfrm>
    </dsp:sp>
    <dsp:sp modelId="{B081644C-4AA9-8740-9147-0A1541954F05}">
      <dsp:nvSpPr>
        <dsp:cNvPr id="0" name=""/>
        <dsp:cNvSpPr/>
      </dsp:nvSpPr>
      <dsp:spPr>
        <a:xfrm>
          <a:off x="1167024" y="2952970"/>
          <a:ext cx="4668096" cy="832889"/>
        </a:xfrm>
        <a:prstGeom prst="roundRect">
          <a:avLst>
            <a:gd name="adj" fmla="val 1000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Como se puede presentar correlación de edad con muchos atributos, se hace un árbol distinto por grupos de edad. (un árbol para &lt; 19 años, otro para el resto)</a:t>
          </a:r>
          <a:endParaRPr lang="en-US" sz="1200" kern="1200"/>
        </a:p>
      </dsp:txBody>
      <dsp:txXfrm>
        <a:off x="1191418" y="2977364"/>
        <a:ext cx="3686977" cy="784101"/>
      </dsp:txXfrm>
    </dsp:sp>
    <dsp:sp modelId="{222915E6-A6AE-5E47-821A-C6D15BD49E17}">
      <dsp:nvSpPr>
        <dsp:cNvPr id="0" name=""/>
        <dsp:cNvSpPr/>
      </dsp:nvSpPr>
      <dsp:spPr>
        <a:xfrm>
          <a:off x="4126718" y="637917"/>
          <a:ext cx="541377" cy="54137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248528" y="637917"/>
        <a:ext cx="297757" cy="407386"/>
      </dsp:txXfrm>
    </dsp:sp>
    <dsp:sp modelId="{9C8B530F-5C63-A045-9A80-A0E469E3AD03}">
      <dsp:nvSpPr>
        <dsp:cNvPr id="0" name=""/>
        <dsp:cNvSpPr/>
      </dsp:nvSpPr>
      <dsp:spPr>
        <a:xfrm>
          <a:off x="4517671" y="1622241"/>
          <a:ext cx="541377" cy="54137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639481" y="1622241"/>
        <a:ext cx="297757" cy="407386"/>
      </dsp:txXfrm>
    </dsp:sp>
    <dsp:sp modelId="{77D37894-2C37-4646-9EE6-E4C504A30F0E}">
      <dsp:nvSpPr>
        <dsp:cNvPr id="0" name=""/>
        <dsp:cNvSpPr/>
      </dsp:nvSpPr>
      <dsp:spPr>
        <a:xfrm>
          <a:off x="4902789" y="2606564"/>
          <a:ext cx="541377" cy="54137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024599" y="2606564"/>
        <a:ext cx="297757" cy="40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8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7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75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341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7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7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02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93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21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37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3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39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2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35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60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9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6A9A-408B-AA4C-933C-D3CEF4D5BDE4}" type="datetimeFigureOut">
              <a:rPr lang="es-MX" smtClean="0"/>
              <a:t>11/10/22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60BD8A-FDFE-3F4D-9637-B8E3592C00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81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C51B7-2293-BE09-8974-C1235E41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 Model to Determine Customer Lifetime Value in a Retail Banking Context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D4DF21-F0DC-02D7-5387-B6C819D39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Michael Haenlein</a:t>
            </a:r>
          </a:p>
          <a:p>
            <a:r>
              <a:rPr lang="es-MX" dirty="0"/>
              <a:t>Andreas M. Kaplan</a:t>
            </a:r>
          </a:p>
          <a:p>
            <a:r>
              <a:rPr lang="es-MX" dirty="0"/>
              <a:t>Anemone J. Beeser</a:t>
            </a:r>
          </a:p>
          <a:p>
            <a:r>
              <a:rPr lang="es-MX" dirty="0"/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298550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2C0BD5-1E22-A0C0-9F74-440F7B58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s-MX"/>
              <a:t>Contexto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6D547-42AB-A922-91E2-4DDB6422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s-MX"/>
              <a:t>Cambios en banca minorista por cambios enTI y nuevos competidores.</a:t>
            </a:r>
          </a:p>
          <a:p>
            <a:r>
              <a:rPr lang="es-MX"/>
              <a:t>TI provoca cambios en el comportamiento de clientes (mayor fuga de clientes)</a:t>
            </a:r>
          </a:p>
          <a:p>
            <a:r>
              <a:rPr lang="es-MX"/>
              <a:t>Respuesta: más fusiones y adquisiciones (M&amp;A) para incrementar operaciones</a:t>
            </a:r>
          </a:p>
          <a:p>
            <a:r>
              <a:rPr lang="es-MX"/>
              <a:t>M&amp;A se puede ver como la compra del portafolio de otra empresa asumiendo que el comprador va a administrar el portafolio de manera más rentable.</a:t>
            </a:r>
          </a:p>
          <a:p>
            <a:r>
              <a:rPr lang="es-MX"/>
              <a:t>Se vuelve importante conocer el valor del portafolio.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9F0F22-07DF-E6AA-A06D-D70497F4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2273616"/>
            <a:ext cx="3981455" cy="1990726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51B328-BE69-57D5-E0B4-AB66A12D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Customer Lifetime Value (CLV)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5BA0A84-4420-288D-F628-DDAEBE492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338892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15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07F63-2CA9-319B-2C43-D3B098E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s-MX"/>
              <a:t>Profitability drivers (atributos)</a:t>
            </a: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2EFE60FA-7CF0-FBBF-9E66-7C7FF4D6C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290329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61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D08E-7CAD-0E9E-EB5A-9EF993C9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s-MX"/>
              <a:t>CART</a:t>
            </a:r>
            <a:endParaRPr lang="es-MX" dirty="0"/>
          </a:p>
        </p:txBody>
      </p:sp>
      <p:pic>
        <p:nvPicPr>
          <p:cNvPr id="6" name="Gráfico 5" descr="Flowchart con relleno sólido">
            <a:extLst>
              <a:ext uri="{FF2B5EF4-FFF2-40B4-BE49-F238E27FC236}">
                <a16:creationId xmlns:a16="http://schemas.microsoft.com/office/drawing/2014/main" id="{9D97FC75-E6B7-4A33-6D9D-D249642E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AF0EE81-11E8-4C25-B41C-DB2DEF86B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416106"/>
              </p:ext>
            </p:extLst>
          </p:nvPr>
        </p:nvGraphicFramePr>
        <p:xfrm>
          <a:off x="2589212" y="2125362"/>
          <a:ext cx="5835121" cy="378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05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FB151-093F-61C6-DBB0-D4F88560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s-MX"/>
              <a:t>Cadenas de Markov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92293-3425-99F0-2AE7-99ED7BA3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es-MX"/>
              <a:t>Con la muestra de 5.5 millones de observaciones, se obtuvo el número de personas en cada nivel de rentabilidad al inicio y al final de un periodo de observación de 2 años</a:t>
            </a:r>
          </a:p>
          <a:p>
            <a:r>
              <a:rPr lang="es-MX"/>
              <a:t>Se calculan las matrices empíricas de transición.</a:t>
            </a:r>
            <a:endParaRPr lang="es-MX" dirty="0"/>
          </a:p>
        </p:txBody>
      </p:sp>
      <p:pic>
        <p:nvPicPr>
          <p:cNvPr id="5" name="Gráfico 4" descr="Link con relleno sólido">
            <a:extLst>
              <a:ext uri="{FF2B5EF4-FFF2-40B4-BE49-F238E27FC236}">
                <a16:creationId xmlns:a16="http://schemas.microsoft.com/office/drawing/2014/main" id="{EDC25C30-8721-563D-C2BB-A03AB10D7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DF892C-4B26-EB78-86B5-08C0F765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CLV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4894D-E145-0F47-C073-C85FAEF4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EFFFF"/>
                </a:solidFill>
              </a:rPr>
              <a:t>Siguiendo el siguiente esquema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4159F-2A88-5066-492A-6D442E65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72" y="967417"/>
            <a:ext cx="3648546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01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{440454D4-2DC7-BC4E-84CB-819715F8EF41}tf10001069_mac</Template>
  <TotalTime>119</TotalTime>
  <Words>396</Words>
  <Application>Microsoft Macintosh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A Model to Determine Customer Lifetime Value in a Retail Banking Context</vt:lpstr>
      <vt:lpstr>Contexto</vt:lpstr>
      <vt:lpstr>Customer Lifetime Value (CLV)</vt:lpstr>
      <vt:lpstr>Profitability drivers (atributos)</vt:lpstr>
      <vt:lpstr>CART</vt:lpstr>
      <vt:lpstr>Cadenas de Markov</vt:lpstr>
      <vt:lpstr>CLV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to Determine Customer Lifetime Value in a Retail Banking Context</dc:title>
  <dc:creator>Ernesto Bustamante Fuentes</dc:creator>
  <cp:lastModifiedBy>Ernesto Bustamante Fuentes</cp:lastModifiedBy>
  <cp:revision>1</cp:revision>
  <dcterms:created xsi:type="dcterms:W3CDTF">2022-10-11T17:06:00Z</dcterms:created>
  <dcterms:modified xsi:type="dcterms:W3CDTF">2022-10-11T19:05:34Z</dcterms:modified>
</cp:coreProperties>
</file>