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7" r:id="rId3"/>
    <p:sldId id="257" r:id="rId4"/>
    <p:sldId id="262" r:id="rId5"/>
    <p:sldId id="261" r:id="rId6"/>
    <p:sldId id="260" r:id="rId7"/>
    <p:sldId id="265" r:id="rId8"/>
    <p:sldId id="266" r:id="rId9"/>
    <p:sldId id="264" r:id="rId10"/>
    <p:sldId id="263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8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8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779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38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8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05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59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8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6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6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7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3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7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8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B59-D5D5-4121-8228-DA3DBA8A74A1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biLevel thresh="25000"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3104" y="676655"/>
            <a:ext cx="9144000" cy="1169099"/>
          </a:xfrm>
        </p:spPr>
        <p:txBody>
          <a:bodyPr>
            <a:noAutofit/>
          </a:bodyPr>
          <a:lstStyle/>
          <a:p>
            <a:pPr algn="l"/>
            <a:r>
              <a:rPr lang="en-US" sz="8000" b="1" dirty="0" err="1" smtClean="0"/>
              <a:t>Foodee</a:t>
            </a:r>
            <a:r>
              <a:rPr lang="en-US" sz="6600" b="1" dirty="0" smtClean="0"/>
              <a:t>	</a:t>
            </a:r>
            <a:endParaRPr lang="en-US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23692" y="2005356"/>
            <a:ext cx="5616292" cy="165576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 -- Created By</a:t>
            </a:r>
          </a:p>
          <a:p>
            <a:pPr algn="l"/>
            <a:r>
              <a:rPr lang="en-US" dirty="0" smtClean="0"/>
              <a:t> </a:t>
            </a:r>
            <a:r>
              <a:rPr lang="en-US" dirty="0" err="1"/>
              <a:t>Sambriddhi</a:t>
            </a:r>
            <a:r>
              <a:rPr lang="en-US" dirty="0"/>
              <a:t> </a:t>
            </a:r>
            <a:r>
              <a:rPr lang="en-US" dirty="0" err="1" smtClean="0"/>
              <a:t>Mainali</a:t>
            </a:r>
            <a:endParaRPr lang="en-US" dirty="0" smtClean="0"/>
          </a:p>
          <a:p>
            <a:pPr algn="l"/>
            <a:r>
              <a:rPr lang="en-US" dirty="0" smtClean="0"/>
              <a:t> </a:t>
            </a:r>
            <a:r>
              <a:rPr lang="en-US" dirty="0" err="1" smtClean="0"/>
              <a:t>Qiong</a:t>
            </a:r>
            <a:r>
              <a:rPr lang="en-US" dirty="0" smtClean="0"/>
              <a:t> Yu</a:t>
            </a:r>
            <a:endParaRPr lang="en-US" dirty="0"/>
          </a:p>
          <a:p>
            <a:pPr algn="l"/>
            <a:r>
              <a:rPr lang="en-US" dirty="0"/>
              <a:t> </a:t>
            </a:r>
            <a:r>
              <a:rPr lang="en-US" dirty="0" err="1"/>
              <a:t>Tarika</a:t>
            </a:r>
            <a:r>
              <a:rPr lang="en-US" dirty="0"/>
              <a:t> </a:t>
            </a:r>
            <a:r>
              <a:rPr lang="en-US" dirty="0" err="1"/>
              <a:t>Bedse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45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29" y="94203"/>
            <a:ext cx="8596668" cy="749859"/>
          </a:xfrm>
        </p:spPr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89" y="1021108"/>
            <a:ext cx="8596668" cy="1460835"/>
          </a:xfrm>
        </p:spPr>
        <p:txBody>
          <a:bodyPr>
            <a:normAutofit/>
          </a:bodyPr>
          <a:lstStyle/>
          <a:p>
            <a:r>
              <a:rPr lang="en-US" b="1" dirty="0" smtClean="0"/>
              <a:t>Person:</a:t>
            </a:r>
          </a:p>
          <a:p>
            <a:pPr lvl="1"/>
            <a:r>
              <a:rPr lang="en-US" dirty="0" err="1" smtClean="0"/>
              <a:t>First_name</a:t>
            </a:r>
            <a:r>
              <a:rPr lang="en-US" dirty="0" smtClean="0"/>
              <a:t>: present, no special character and number allowed, length: 3-20</a:t>
            </a:r>
            <a:endParaRPr lang="en-US" dirty="0"/>
          </a:p>
          <a:p>
            <a:pPr lvl="1"/>
            <a:r>
              <a:rPr lang="en-US" dirty="0" err="1" smtClean="0"/>
              <a:t>Last_name</a:t>
            </a:r>
            <a:r>
              <a:rPr lang="en-US" dirty="0" smtClean="0"/>
              <a:t>: </a:t>
            </a:r>
            <a:r>
              <a:rPr lang="en-US" dirty="0"/>
              <a:t>present, no special character and number </a:t>
            </a:r>
            <a:r>
              <a:rPr lang="en-US" dirty="0" smtClean="0"/>
              <a:t>allowed</a:t>
            </a:r>
            <a:r>
              <a:rPr lang="en-US" dirty="0"/>
              <a:t> , length: 3-20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2589" y="4454886"/>
            <a:ext cx="5273300" cy="1574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Attended_Event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User_id</a:t>
            </a:r>
            <a:r>
              <a:rPr lang="en-US" dirty="0" smtClean="0"/>
              <a:t>: present, integer</a:t>
            </a:r>
          </a:p>
          <a:p>
            <a:pPr lvl="1"/>
            <a:r>
              <a:rPr lang="en-US" dirty="0" err="1" smtClean="0"/>
              <a:t>Event_id</a:t>
            </a:r>
            <a:r>
              <a:rPr lang="en-US" dirty="0" smtClean="0"/>
              <a:t>: present, integer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2588" y="2746075"/>
            <a:ext cx="7997297" cy="121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Food:</a:t>
            </a:r>
          </a:p>
          <a:p>
            <a:pPr lvl="1"/>
            <a:r>
              <a:rPr lang="en-US" dirty="0" smtClean="0"/>
              <a:t>Item: string, present, no number and special characters</a:t>
            </a:r>
            <a:r>
              <a:rPr lang="en-US" dirty="0"/>
              <a:t> , length: 3-20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093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166203"/>
            <a:ext cx="10339753" cy="6451780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>
            <a:off x="2485402" y="2220224"/>
            <a:ext cx="2147558" cy="1721856"/>
          </a:xfrm>
          <a:prstGeom prst="flowChartProcess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213022" y="186533"/>
            <a:ext cx="2895938" cy="1398427"/>
          </a:xfrm>
          <a:prstGeom prst="flowChartProcess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34571" y="5821680"/>
            <a:ext cx="334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Tarika Bedse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7709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166203"/>
            <a:ext cx="10339753" cy="6451780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>
            <a:off x="2485402" y="2220224"/>
            <a:ext cx="2147558" cy="1721856"/>
          </a:xfrm>
          <a:prstGeom prst="flowChartProcess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213022" y="186533"/>
            <a:ext cx="2895938" cy="1398427"/>
          </a:xfrm>
          <a:prstGeom prst="flowChartProcess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5148439" y="2979775"/>
            <a:ext cx="2307772" cy="1407885"/>
          </a:xfrm>
          <a:prstGeom prst="wedgeRectCallout">
            <a:avLst>
              <a:gd name="adj1" fmla="val 91117"/>
              <a:gd name="adj2" fmla="val -3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1-n </a:t>
            </a:r>
            <a:r>
              <a:rPr lang="en-US" dirty="0" smtClean="0"/>
              <a:t>relationship</a:t>
            </a:r>
            <a:endParaRPr lang="en-US" dirty="0"/>
          </a:p>
        </p:txBody>
      </p:sp>
      <p:cxnSp>
        <p:nvCxnSpPr>
          <p:cNvPr id="17" name="Elbow Connector 16"/>
          <p:cNvCxnSpPr/>
          <p:nvPr/>
        </p:nvCxnSpPr>
        <p:spPr>
          <a:xfrm>
            <a:off x="8310880" y="2458720"/>
            <a:ext cx="721360" cy="680720"/>
          </a:xfrm>
          <a:prstGeom prst="bentConnector3">
            <a:avLst>
              <a:gd name="adj1" fmla="val 2113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34571" y="5821680"/>
            <a:ext cx="334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Tarika Bedse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000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166203"/>
            <a:ext cx="10339753" cy="6451780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>
            <a:off x="2485402" y="2220224"/>
            <a:ext cx="2147558" cy="1721856"/>
          </a:xfrm>
          <a:prstGeom prst="flowChartProcess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213022" y="186533"/>
            <a:ext cx="2895938" cy="1398427"/>
          </a:xfrm>
          <a:prstGeom prst="flowChartProcess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5880685" y="3942080"/>
            <a:ext cx="2307772" cy="1407885"/>
          </a:xfrm>
          <a:prstGeom prst="wedgeRectCallout">
            <a:avLst>
              <a:gd name="adj1" fmla="val -55487"/>
              <a:gd name="adj2" fmla="val -121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1-n </a:t>
            </a:r>
            <a:r>
              <a:rPr lang="en-US" dirty="0" smtClean="0"/>
              <a:t>relationship</a:t>
            </a:r>
            <a:endParaRPr lang="en-US" dirty="0"/>
          </a:p>
        </p:txBody>
      </p:sp>
      <p:cxnSp>
        <p:nvCxnSpPr>
          <p:cNvPr id="17" name="Elbow Connector 16"/>
          <p:cNvCxnSpPr/>
          <p:nvPr/>
        </p:nvCxnSpPr>
        <p:spPr>
          <a:xfrm rot="10800000" flipV="1">
            <a:off x="4632960" y="1727200"/>
            <a:ext cx="2495450" cy="1188720"/>
          </a:xfrm>
          <a:prstGeom prst="bentConnector3">
            <a:avLst>
              <a:gd name="adj1" fmla="val 50000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34571" y="5821680"/>
            <a:ext cx="334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Tarika Bedse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028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29" y="94203"/>
            <a:ext cx="8596668" cy="749859"/>
          </a:xfrm>
        </p:spPr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89" y="1021108"/>
            <a:ext cx="8596668" cy="1460835"/>
          </a:xfrm>
        </p:spPr>
        <p:txBody>
          <a:bodyPr>
            <a:normAutofit/>
          </a:bodyPr>
          <a:lstStyle/>
          <a:p>
            <a:r>
              <a:rPr lang="en-US" b="1" dirty="0" smtClean="0"/>
              <a:t>User:</a:t>
            </a:r>
            <a:endParaRPr lang="en-US" b="1" dirty="0" smtClean="0"/>
          </a:p>
          <a:p>
            <a:pPr lvl="1"/>
            <a:r>
              <a:rPr lang="en-US" dirty="0"/>
              <a:t>Password: present, at least </a:t>
            </a:r>
            <a:r>
              <a:rPr lang="en-US" dirty="0" smtClean="0"/>
              <a:t>6 </a:t>
            </a:r>
            <a:r>
              <a:rPr lang="en-US" dirty="0"/>
              <a:t>chars, with 1 number, 1 upper case</a:t>
            </a:r>
            <a:endParaRPr lang="en-US" dirty="0"/>
          </a:p>
          <a:p>
            <a:pPr lvl="1"/>
            <a:r>
              <a:rPr lang="en-US" dirty="0" smtClean="0"/>
              <a:t>Email: present</a:t>
            </a:r>
            <a:r>
              <a:rPr lang="en-US" dirty="0"/>
              <a:t>, </a:t>
            </a:r>
            <a:r>
              <a:rPr lang="en-US" dirty="0" smtClean="0"/>
              <a:t>unique, domain </a:t>
            </a:r>
            <a:r>
              <a:rPr lang="en-US" dirty="0"/>
              <a:t>name should be “@memphis.edu”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2588" y="2746075"/>
            <a:ext cx="7997297" cy="121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Comment:</a:t>
            </a:r>
            <a:endParaRPr lang="en-US" b="1" dirty="0" smtClean="0"/>
          </a:p>
          <a:p>
            <a:pPr lvl="1"/>
            <a:r>
              <a:rPr lang="en-US" dirty="0"/>
              <a:t>Comment: </a:t>
            </a:r>
            <a:r>
              <a:rPr lang="en-US" dirty="0" smtClean="0"/>
              <a:t>present</a:t>
            </a:r>
            <a:endParaRPr lang="en-US" dirty="0"/>
          </a:p>
          <a:p>
            <a:pPr lvl="1"/>
            <a:r>
              <a:rPr lang="en-US" dirty="0" smtClean="0"/>
              <a:t>Score: present, in 1 to 10, </a:t>
            </a:r>
            <a:r>
              <a:rPr lang="en-US" dirty="0"/>
              <a:t>integer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34571" y="5821680"/>
            <a:ext cx="334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Tarika Bedse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7915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166203"/>
            <a:ext cx="10339753" cy="6451780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>
            <a:off x="6949440" y="166202"/>
            <a:ext cx="2813538" cy="2380049"/>
          </a:xfrm>
          <a:prstGeom prst="flowChartProcess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7087772" y="3033666"/>
            <a:ext cx="1845213" cy="1200709"/>
          </a:xfrm>
          <a:prstGeom prst="flowChartProcess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4947138" y="2890645"/>
            <a:ext cx="2002302" cy="2061183"/>
          </a:xfrm>
          <a:prstGeom prst="flowChartProcess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166203"/>
            <a:ext cx="10339753" cy="6451780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>
            <a:off x="6949440" y="166202"/>
            <a:ext cx="2813538" cy="2380049"/>
          </a:xfrm>
          <a:prstGeom prst="flowChartProcess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7087772" y="3033666"/>
            <a:ext cx="1845213" cy="1200709"/>
          </a:xfrm>
          <a:prstGeom prst="flowChartProcess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4947138" y="2890645"/>
            <a:ext cx="2002302" cy="2061183"/>
          </a:xfrm>
          <a:prstGeom prst="flowChartProcess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/>
          <p:nvPr/>
        </p:nvCxnSpPr>
        <p:spPr>
          <a:xfrm rot="5400000">
            <a:off x="5727529" y="1658015"/>
            <a:ext cx="1304341" cy="1139482"/>
          </a:xfrm>
          <a:prstGeom prst="bentConnector3">
            <a:avLst>
              <a:gd name="adj1" fmla="val 146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>
          <a:xfrm>
            <a:off x="2342272" y="267286"/>
            <a:ext cx="2679895" cy="1665048"/>
          </a:xfrm>
          <a:prstGeom prst="wedgeRectCallout">
            <a:avLst>
              <a:gd name="adj1" fmla="val 78380"/>
              <a:gd name="adj2" fmla="val 58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1-1 </a:t>
            </a:r>
            <a:r>
              <a:rPr lang="en-US" dirty="0" err="1" smtClean="0"/>
              <a:t>realtionship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166203"/>
            <a:ext cx="10339753" cy="6451780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>
            <a:off x="6949440" y="166202"/>
            <a:ext cx="2813538" cy="2380049"/>
          </a:xfrm>
          <a:prstGeom prst="flowChartProcess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7087772" y="3033666"/>
            <a:ext cx="1845213" cy="1200709"/>
          </a:xfrm>
          <a:prstGeom prst="flowChartProcess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4947138" y="2890645"/>
            <a:ext cx="2002302" cy="2061183"/>
          </a:xfrm>
          <a:prstGeom prst="flowChartProcess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841674" y="1224490"/>
            <a:ext cx="4107766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ular Callout 10"/>
          <p:cNvSpPr/>
          <p:nvPr/>
        </p:nvSpPr>
        <p:spPr>
          <a:xfrm>
            <a:off x="4180114" y="1857829"/>
            <a:ext cx="2307772" cy="1407885"/>
          </a:xfrm>
          <a:prstGeom prst="wedgeRectCallout">
            <a:avLst>
              <a:gd name="adj1" fmla="val -10141"/>
              <a:gd name="adj2" fmla="val -95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1-n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29" y="94203"/>
            <a:ext cx="8596668" cy="749859"/>
          </a:xfrm>
        </p:spPr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89" y="1021108"/>
            <a:ext cx="8596668" cy="270683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Event:</a:t>
            </a:r>
          </a:p>
          <a:p>
            <a:pPr lvl="1"/>
            <a:r>
              <a:rPr lang="en-US" dirty="0" smtClean="0"/>
              <a:t>Title: string, present, no special character and number</a:t>
            </a:r>
          </a:p>
          <a:p>
            <a:pPr lvl="1"/>
            <a:r>
              <a:rPr lang="en-US" dirty="0" smtClean="0"/>
              <a:t>Description: text, present </a:t>
            </a:r>
          </a:p>
          <a:p>
            <a:pPr lvl="1"/>
            <a:r>
              <a:rPr lang="en-US" dirty="0" err="1" smtClean="0"/>
              <a:t>Event_date</a:t>
            </a:r>
            <a:r>
              <a:rPr lang="en-US" dirty="0" smtClean="0"/>
              <a:t>: date, present</a:t>
            </a:r>
          </a:p>
          <a:p>
            <a:pPr lvl="1"/>
            <a:r>
              <a:rPr lang="en-US" dirty="0" err="1" smtClean="0"/>
              <a:t>Event_time</a:t>
            </a:r>
            <a:r>
              <a:rPr lang="en-US" dirty="0" smtClean="0"/>
              <a:t>: time, present</a:t>
            </a:r>
          </a:p>
          <a:p>
            <a:pPr lvl="1"/>
            <a:r>
              <a:rPr lang="en-US" dirty="0" smtClean="0"/>
              <a:t>Validity: bool, </a:t>
            </a:r>
            <a:r>
              <a:rPr lang="en-US" dirty="0" err="1" smtClean="0"/>
              <a:t>realtime</a:t>
            </a:r>
            <a:r>
              <a:rPr lang="en-US" dirty="0" smtClean="0"/>
              <a:t> calculate</a:t>
            </a:r>
          </a:p>
          <a:p>
            <a:pPr lvl="1"/>
            <a:r>
              <a:rPr lang="en-US" dirty="0" smtClean="0"/>
              <a:t>Image: optional</a:t>
            </a:r>
          </a:p>
          <a:p>
            <a:pPr lvl="1"/>
            <a:r>
              <a:rPr lang="en-US" dirty="0" smtClean="0"/>
              <a:t>Link: optional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2589" y="4116001"/>
            <a:ext cx="5273300" cy="24958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</a:t>
            </a:r>
            <a:r>
              <a:rPr lang="en-US" b="1" dirty="0" smtClean="0"/>
              <a:t>ocation: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epartment: present, no special character and number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uilding: present, </a:t>
            </a:r>
            <a:r>
              <a:rPr lang="en-US" dirty="0"/>
              <a:t>no special character and number</a:t>
            </a:r>
            <a:endParaRPr lang="en-US" dirty="0" smtClean="0"/>
          </a:p>
          <a:p>
            <a:pPr lvl="1"/>
            <a:r>
              <a:rPr lang="en-US" dirty="0" smtClean="0"/>
              <a:t>Floor: present, </a:t>
            </a:r>
            <a:r>
              <a:rPr lang="en-US" dirty="0"/>
              <a:t>no special character and number</a:t>
            </a:r>
            <a:endParaRPr lang="en-US" dirty="0" smtClean="0"/>
          </a:p>
          <a:p>
            <a:pPr lvl="1"/>
            <a:r>
              <a:rPr lang="en-US" dirty="0" smtClean="0"/>
              <a:t>Room: optional, integer only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95889" y="2374524"/>
            <a:ext cx="5273300" cy="24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Keyword:</a:t>
            </a:r>
          </a:p>
          <a:p>
            <a:pPr lvl="1"/>
            <a:r>
              <a:rPr lang="en-US" dirty="0" smtClean="0"/>
              <a:t>Tag: string, present, no number and special characters</a:t>
            </a:r>
          </a:p>
        </p:txBody>
      </p:sp>
    </p:spTree>
    <p:extLst>
      <p:ext uri="{BB962C8B-B14F-4D97-AF65-F5344CB8AC3E}">
        <p14:creationId xmlns:p14="http://schemas.microsoft.com/office/powerpoint/2010/main" val="25390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166203"/>
            <a:ext cx="10339753" cy="6451780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>
            <a:off x="4222762" y="166203"/>
            <a:ext cx="2003867" cy="1590026"/>
          </a:xfrm>
          <a:prstGeom prst="flowChartProcess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8932985" y="2549503"/>
            <a:ext cx="1617784" cy="1094029"/>
          </a:xfrm>
          <a:prstGeom prst="flowChartProcess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996461" y="4976940"/>
            <a:ext cx="2689273" cy="1522334"/>
          </a:xfrm>
          <a:prstGeom prst="flowChartProcess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6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166203"/>
            <a:ext cx="10339753" cy="6451780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>
            <a:off x="4222762" y="166203"/>
            <a:ext cx="2003867" cy="1590026"/>
          </a:xfrm>
          <a:prstGeom prst="flowChartProcess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8932985" y="2549503"/>
            <a:ext cx="1617784" cy="1094029"/>
          </a:xfrm>
          <a:prstGeom prst="flowChartProcess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996461" y="4976940"/>
            <a:ext cx="2689273" cy="1522334"/>
          </a:xfrm>
          <a:prstGeom prst="flowChartProcess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 flipV="1">
            <a:off x="2884322" y="1206931"/>
            <a:ext cx="1381088" cy="5292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ular Callout 8"/>
          <p:cNvSpPr/>
          <p:nvPr/>
        </p:nvSpPr>
        <p:spPr>
          <a:xfrm>
            <a:off x="2531848" y="1867629"/>
            <a:ext cx="2307772" cy="1407885"/>
          </a:xfrm>
          <a:prstGeom prst="wedgeRectCallout">
            <a:avLst>
              <a:gd name="adj1" fmla="val -10141"/>
              <a:gd name="adj2" fmla="val -95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1-1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166203"/>
            <a:ext cx="10339753" cy="6451780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>
            <a:off x="4222762" y="166203"/>
            <a:ext cx="2003867" cy="1590026"/>
          </a:xfrm>
          <a:prstGeom prst="flowChartProcess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8932985" y="2549503"/>
            <a:ext cx="1617784" cy="1094029"/>
          </a:xfrm>
          <a:prstGeom prst="flowChartProcess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996461" y="4976940"/>
            <a:ext cx="2689273" cy="1522334"/>
          </a:xfrm>
          <a:prstGeom prst="flowChartProcess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7" idx="1"/>
          </p:cNvCxnSpPr>
          <p:nvPr/>
        </p:nvCxnSpPr>
        <p:spPr>
          <a:xfrm rot="10800000" flipV="1">
            <a:off x="3541488" y="961215"/>
            <a:ext cx="681275" cy="139009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ular Callout 8"/>
          <p:cNvSpPr/>
          <p:nvPr/>
        </p:nvSpPr>
        <p:spPr>
          <a:xfrm>
            <a:off x="507553" y="696686"/>
            <a:ext cx="2307772" cy="1407885"/>
          </a:xfrm>
          <a:prstGeom prst="wedgeRectCallout">
            <a:avLst>
              <a:gd name="adj1" fmla="val 80425"/>
              <a:gd name="adj2" fmla="val 12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1-n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166203"/>
            <a:ext cx="10339753" cy="6451780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>
            <a:off x="4222762" y="166203"/>
            <a:ext cx="2003867" cy="1590026"/>
          </a:xfrm>
          <a:prstGeom prst="flowChartProcess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8932985" y="2549503"/>
            <a:ext cx="1617784" cy="1094029"/>
          </a:xfrm>
          <a:prstGeom prst="flowChartProcess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996461" y="4976940"/>
            <a:ext cx="2689273" cy="1522334"/>
          </a:xfrm>
          <a:prstGeom prst="flowChartProcess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 rot="5400000">
            <a:off x="7659146" y="2812266"/>
            <a:ext cx="835218" cy="1362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ular Callout 8"/>
          <p:cNvSpPr/>
          <p:nvPr/>
        </p:nvSpPr>
        <p:spPr>
          <a:xfrm>
            <a:off x="4759791" y="2617063"/>
            <a:ext cx="2307772" cy="1407885"/>
          </a:xfrm>
          <a:prstGeom prst="wedgeRectCallout">
            <a:avLst>
              <a:gd name="adj1" fmla="val 91117"/>
              <a:gd name="adj2" fmla="val -3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-n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232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方正姚体</vt:lpstr>
      <vt:lpstr>华文新魏</vt:lpstr>
      <vt:lpstr>Trebuchet MS</vt:lpstr>
      <vt:lpstr>Wingdings 3</vt:lpstr>
      <vt:lpstr>平面</vt:lpstr>
      <vt:lpstr>Foodee </vt:lpstr>
      <vt:lpstr>PowerPoint Presentation</vt:lpstr>
      <vt:lpstr>PowerPoint Presentation</vt:lpstr>
      <vt:lpstr>PowerPoint Presentation</vt:lpstr>
      <vt:lpstr>Validation</vt:lpstr>
      <vt:lpstr>PowerPoint Presentation</vt:lpstr>
      <vt:lpstr>PowerPoint Presentation</vt:lpstr>
      <vt:lpstr>PowerPoint Presentation</vt:lpstr>
      <vt:lpstr>PowerPoint Presentation</vt:lpstr>
      <vt:lpstr>Validation</vt:lpstr>
      <vt:lpstr>PowerPoint Presentation</vt:lpstr>
      <vt:lpstr>PowerPoint Presentation</vt:lpstr>
      <vt:lpstr>PowerPoint Presentation</vt:lpstr>
      <vt:lpstr>Validation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Foodee </dc:title>
  <dc:creator>Qiong Yu</dc:creator>
  <cp:lastModifiedBy>Tarika Bedse</cp:lastModifiedBy>
  <cp:revision>42</cp:revision>
  <dcterms:created xsi:type="dcterms:W3CDTF">2016-04-17T18:47:21Z</dcterms:created>
  <dcterms:modified xsi:type="dcterms:W3CDTF">2016-04-18T06:20:10Z</dcterms:modified>
</cp:coreProperties>
</file>