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7" r:id="rId3"/>
    <p:sldId id="257" r:id="rId4"/>
    <p:sldId id="262" r:id="rId5"/>
    <p:sldId id="261" r:id="rId6"/>
    <p:sldId id="260" r:id="rId7"/>
    <p:sldId id="265" r:id="rId8"/>
    <p:sldId id="266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B59-D5D5-4121-8228-DA3DBA8A74A1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7E5E-B43E-4327-B228-D64DC690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8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B59-D5D5-4121-8228-DA3DBA8A74A1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7E5E-B43E-4327-B228-D64DC690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8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B59-D5D5-4121-8228-DA3DBA8A74A1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7E5E-B43E-4327-B228-D64DC6904DB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5779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B59-D5D5-4121-8228-DA3DBA8A74A1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7E5E-B43E-4327-B228-D64DC690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38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B59-D5D5-4121-8228-DA3DBA8A74A1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7E5E-B43E-4327-B228-D64DC6904DB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8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B59-D5D5-4121-8228-DA3DBA8A74A1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7E5E-B43E-4327-B228-D64DC690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05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B59-D5D5-4121-8228-DA3DBA8A74A1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7E5E-B43E-4327-B228-D64DC690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59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B59-D5D5-4121-8228-DA3DBA8A74A1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7E5E-B43E-4327-B228-D64DC690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8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B59-D5D5-4121-8228-DA3DBA8A74A1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7E5E-B43E-4327-B228-D64DC690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6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B59-D5D5-4121-8228-DA3DBA8A74A1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7E5E-B43E-4327-B228-D64DC690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6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B59-D5D5-4121-8228-DA3DBA8A74A1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7E5E-B43E-4327-B228-D64DC690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B59-D5D5-4121-8228-DA3DBA8A74A1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7E5E-B43E-4327-B228-D64DC690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7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B59-D5D5-4121-8228-DA3DBA8A74A1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7E5E-B43E-4327-B228-D64DC690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3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B59-D5D5-4121-8228-DA3DBA8A74A1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7E5E-B43E-4327-B228-D64DC690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7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B59-D5D5-4121-8228-DA3DBA8A74A1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7E5E-B43E-4327-B228-D64DC690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8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B59-D5D5-4121-8228-DA3DBA8A74A1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97E5E-B43E-4327-B228-D64DC690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9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B59-D5D5-4121-8228-DA3DBA8A74A1}" type="datetimeFigureOut">
              <a:rPr lang="en-US" smtClean="0"/>
              <a:t>4/17/2016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397E5E-B43E-4327-B228-D64DC690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6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biLevel thresh="25000"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3104" y="676655"/>
            <a:ext cx="9144000" cy="1169099"/>
          </a:xfrm>
        </p:spPr>
        <p:txBody>
          <a:bodyPr>
            <a:noAutofit/>
          </a:bodyPr>
          <a:lstStyle/>
          <a:p>
            <a:pPr algn="l"/>
            <a:r>
              <a:rPr lang="en-US" sz="8000" b="1" dirty="0" err="1" smtClean="0"/>
              <a:t>Foodee</a:t>
            </a:r>
            <a:r>
              <a:rPr lang="en-US" sz="6600" b="1" dirty="0" smtClean="0"/>
              <a:t>	</a:t>
            </a:r>
            <a:endParaRPr lang="en-US" sz="6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23692" y="2005356"/>
            <a:ext cx="5616292" cy="1655762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 -- Created </a:t>
            </a:r>
            <a:r>
              <a:rPr lang="en-US" b="1" dirty="0" smtClean="0"/>
              <a:t>By</a:t>
            </a:r>
          </a:p>
          <a:p>
            <a:pPr algn="l"/>
            <a:r>
              <a:rPr lang="en-US" dirty="0" smtClean="0"/>
              <a:t> </a:t>
            </a:r>
            <a:r>
              <a:rPr lang="en-US" dirty="0" err="1"/>
              <a:t>Sambriddhi</a:t>
            </a:r>
            <a:r>
              <a:rPr lang="en-US" dirty="0"/>
              <a:t> </a:t>
            </a:r>
            <a:r>
              <a:rPr lang="en-US" dirty="0" err="1" smtClean="0"/>
              <a:t>Mainali</a:t>
            </a:r>
            <a:endParaRPr lang="en-US" dirty="0" smtClean="0"/>
          </a:p>
          <a:p>
            <a:pPr algn="l"/>
            <a:r>
              <a:rPr lang="en-US" dirty="0" smtClean="0"/>
              <a:t> </a:t>
            </a:r>
            <a:r>
              <a:rPr lang="en-US" dirty="0" err="1" smtClean="0"/>
              <a:t>Qiong</a:t>
            </a:r>
            <a:r>
              <a:rPr lang="en-US" dirty="0" smtClean="0"/>
              <a:t> </a:t>
            </a:r>
            <a:r>
              <a:rPr lang="en-US" dirty="0" smtClean="0"/>
              <a:t>Yu</a:t>
            </a:r>
            <a:endParaRPr lang="en-US" dirty="0"/>
          </a:p>
          <a:p>
            <a:pPr algn="l"/>
            <a:r>
              <a:rPr lang="en-US" dirty="0"/>
              <a:t> </a:t>
            </a:r>
            <a:r>
              <a:rPr lang="en-US" dirty="0" err="1"/>
              <a:t>Tarika</a:t>
            </a:r>
            <a:r>
              <a:rPr lang="en-US" dirty="0"/>
              <a:t> </a:t>
            </a:r>
            <a:r>
              <a:rPr lang="en-US" dirty="0" err="1"/>
              <a:t>Bedse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4554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29" y="94203"/>
            <a:ext cx="8596668" cy="749859"/>
          </a:xfrm>
        </p:spPr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89" y="1021108"/>
            <a:ext cx="8596668" cy="1460835"/>
          </a:xfrm>
        </p:spPr>
        <p:txBody>
          <a:bodyPr>
            <a:normAutofit/>
          </a:bodyPr>
          <a:lstStyle/>
          <a:p>
            <a:r>
              <a:rPr lang="en-US" b="1" dirty="0" smtClean="0"/>
              <a:t>Person:</a:t>
            </a:r>
          </a:p>
          <a:p>
            <a:pPr lvl="1"/>
            <a:r>
              <a:rPr lang="en-US" dirty="0" err="1" smtClean="0"/>
              <a:t>First_name</a:t>
            </a:r>
            <a:r>
              <a:rPr lang="en-US" dirty="0" smtClean="0"/>
              <a:t>: present, no special character and number allowed, length: 3-20</a:t>
            </a:r>
            <a:endParaRPr lang="en-US" dirty="0"/>
          </a:p>
          <a:p>
            <a:pPr lvl="1"/>
            <a:r>
              <a:rPr lang="en-US" dirty="0" err="1" smtClean="0"/>
              <a:t>Last_name</a:t>
            </a:r>
            <a:r>
              <a:rPr lang="en-US" dirty="0" smtClean="0"/>
              <a:t>: </a:t>
            </a:r>
            <a:r>
              <a:rPr lang="en-US" dirty="0"/>
              <a:t>present, no special character and number </a:t>
            </a:r>
            <a:r>
              <a:rPr lang="en-US" dirty="0" smtClean="0"/>
              <a:t>allowed</a:t>
            </a:r>
            <a:r>
              <a:rPr lang="en-US" dirty="0"/>
              <a:t> , length: 3-20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2589" y="4454886"/>
            <a:ext cx="5273300" cy="1574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/>
              <a:t>Attended_Event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User_id</a:t>
            </a:r>
            <a:r>
              <a:rPr lang="en-US" dirty="0" smtClean="0"/>
              <a:t>: present, integer</a:t>
            </a:r>
          </a:p>
          <a:p>
            <a:pPr lvl="1"/>
            <a:r>
              <a:rPr lang="en-US" dirty="0" err="1" smtClean="0"/>
              <a:t>Event_id</a:t>
            </a:r>
            <a:r>
              <a:rPr lang="en-US" dirty="0" smtClean="0"/>
              <a:t>: present, integer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2588" y="2746075"/>
            <a:ext cx="7997297" cy="1216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Food:</a:t>
            </a:r>
          </a:p>
          <a:p>
            <a:pPr lvl="1"/>
            <a:r>
              <a:rPr lang="en-US" dirty="0" smtClean="0"/>
              <a:t>Item: string, present, no number and special characters</a:t>
            </a:r>
            <a:r>
              <a:rPr lang="en-US" dirty="0"/>
              <a:t> , length: 3-20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093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6" y="166203"/>
            <a:ext cx="10339753" cy="6451780"/>
          </a:xfrm>
          <a:prstGeom prst="rect">
            <a:avLst/>
          </a:prstGeom>
        </p:spPr>
      </p:pic>
      <p:sp>
        <p:nvSpPr>
          <p:cNvPr id="7" name="Flowchart: Process 6"/>
          <p:cNvSpPr/>
          <p:nvPr/>
        </p:nvSpPr>
        <p:spPr>
          <a:xfrm>
            <a:off x="6949440" y="166202"/>
            <a:ext cx="2813538" cy="2380049"/>
          </a:xfrm>
          <a:prstGeom prst="flowChartProcess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7087772" y="3033666"/>
            <a:ext cx="1845213" cy="1200709"/>
          </a:xfrm>
          <a:prstGeom prst="flowChartProcess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4947138" y="2890645"/>
            <a:ext cx="2002302" cy="2061183"/>
          </a:xfrm>
          <a:prstGeom prst="flowChartProcess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6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6" y="166203"/>
            <a:ext cx="10339753" cy="6451780"/>
          </a:xfrm>
          <a:prstGeom prst="rect">
            <a:avLst/>
          </a:prstGeom>
        </p:spPr>
      </p:pic>
      <p:sp>
        <p:nvSpPr>
          <p:cNvPr id="7" name="Flowchart: Process 6"/>
          <p:cNvSpPr/>
          <p:nvPr/>
        </p:nvSpPr>
        <p:spPr>
          <a:xfrm>
            <a:off x="6949440" y="166202"/>
            <a:ext cx="2813538" cy="2380049"/>
          </a:xfrm>
          <a:prstGeom prst="flowChartProcess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7087772" y="3033666"/>
            <a:ext cx="1845213" cy="1200709"/>
          </a:xfrm>
          <a:prstGeom prst="flowChartProcess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4947138" y="2890645"/>
            <a:ext cx="2002302" cy="2061183"/>
          </a:xfrm>
          <a:prstGeom prst="flowChartProcess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/>
          <p:nvPr/>
        </p:nvCxnSpPr>
        <p:spPr>
          <a:xfrm rot="5400000">
            <a:off x="5727529" y="1658015"/>
            <a:ext cx="1304341" cy="1139482"/>
          </a:xfrm>
          <a:prstGeom prst="bentConnector3">
            <a:avLst>
              <a:gd name="adj1" fmla="val 146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ular Callout 29"/>
          <p:cNvSpPr/>
          <p:nvPr/>
        </p:nvSpPr>
        <p:spPr>
          <a:xfrm>
            <a:off x="2342272" y="267286"/>
            <a:ext cx="2679895" cy="1665048"/>
          </a:xfrm>
          <a:prstGeom prst="wedgeRectCallout">
            <a:avLst>
              <a:gd name="adj1" fmla="val 78380"/>
              <a:gd name="adj2" fmla="val 58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1-1 </a:t>
            </a:r>
            <a:r>
              <a:rPr lang="en-US" dirty="0" err="1" smtClean="0"/>
              <a:t>realtionship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1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6" y="166203"/>
            <a:ext cx="10339753" cy="6451780"/>
          </a:xfrm>
          <a:prstGeom prst="rect">
            <a:avLst/>
          </a:prstGeom>
        </p:spPr>
      </p:pic>
      <p:sp>
        <p:nvSpPr>
          <p:cNvPr id="7" name="Flowchart: Process 6"/>
          <p:cNvSpPr/>
          <p:nvPr/>
        </p:nvSpPr>
        <p:spPr>
          <a:xfrm>
            <a:off x="6949440" y="166202"/>
            <a:ext cx="2813538" cy="2380049"/>
          </a:xfrm>
          <a:prstGeom prst="flowChartProcess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7087772" y="3033666"/>
            <a:ext cx="1845213" cy="1200709"/>
          </a:xfrm>
          <a:prstGeom prst="flowChartProcess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4947138" y="2890645"/>
            <a:ext cx="2002302" cy="2061183"/>
          </a:xfrm>
          <a:prstGeom prst="flowChartProcess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841674" y="1224490"/>
            <a:ext cx="4107766" cy="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ular Callout 10"/>
          <p:cNvSpPr/>
          <p:nvPr/>
        </p:nvSpPr>
        <p:spPr>
          <a:xfrm>
            <a:off x="4180114" y="1857829"/>
            <a:ext cx="2307772" cy="1407885"/>
          </a:xfrm>
          <a:prstGeom prst="wedgeRectCallout">
            <a:avLst>
              <a:gd name="adj1" fmla="val -10141"/>
              <a:gd name="adj2" fmla="val -95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1-n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8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29" y="94203"/>
            <a:ext cx="8596668" cy="749859"/>
          </a:xfrm>
        </p:spPr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89" y="1021108"/>
            <a:ext cx="8596668" cy="270683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Event:</a:t>
            </a:r>
          </a:p>
          <a:p>
            <a:pPr lvl="1"/>
            <a:r>
              <a:rPr lang="en-US" dirty="0" smtClean="0"/>
              <a:t>Title: string, present, no special character and number</a:t>
            </a:r>
          </a:p>
          <a:p>
            <a:pPr lvl="1"/>
            <a:r>
              <a:rPr lang="en-US" dirty="0" smtClean="0"/>
              <a:t>Description: text, present </a:t>
            </a:r>
          </a:p>
          <a:p>
            <a:pPr lvl="1"/>
            <a:r>
              <a:rPr lang="en-US" dirty="0" err="1" smtClean="0"/>
              <a:t>Event_date</a:t>
            </a:r>
            <a:r>
              <a:rPr lang="en-US" dirty="0" smtClean="0"/>
              <a:t>: date, present</a:t>
            </a:r>
          </a:p>
          <a:p>
            <a:pPr lvl="1"/>
            <a:r>
              <a:rPr lang="en-US" dirty="0" err="1" smtClean="0"/>
              <a:t>Event_time</a:t>
            </a:r>
            <a:r>
              <a:rPr lang="en-US" dirty="0" smtClean="0"/>
              <a:t>: time, present</a:t>
            </a:r>
          </a:p>
          <a:p>
            <a:pPr lvl="1"/>
            <a:r>
              <a:rPr lang="en-US" dirty="0" smtClean="0"/>
              <a:t>Validity: bool, </a:t>
            </a:r>
            <a:r>
              <a:rPr lang="en-US" dirty="0" err="1" smtClean="0"/>
              <a:t>realtime</a:t>
            </a:r>
            <a:r>
              <a:rPr lang="en-US" dirty="0" smtClean="0"/>
              <a:t> calculate</a:t>
            </a:r>
          </a:p>
          <a:p>
            <a:pPr lvl="1"/>
            <a:r>
              <a:rPr lang="en-US" dirty="0" smtClean="0"/>
              <a:t>Image: optional</a:t>
            </a:r>
          </a:p>
          <a:p>
            <a:pPr lvl="1"/>
            <a:r>
              <a:rPr lang="en-US" dirty="0" smtClean="0"/>
              <a:t>Link: optional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2589" y="4116001"/>
            <a:ext cx="5273300" cy="24958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</a:t>
            </a:r>
            <a:r>
              <a:rPr lang="en-US" b="1" dirty="0" smtClean="0"/>
              <a:t>ocation: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epartment: present, no special character and number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uilding: present, </a:t>
            </a:r>
            <a:r>
              <a:rPr lang="en-US" dirty="0"/>
              <a:t>no special character and number</a:t>
            </a:r>
            <a:endParaRPr lang="en-US" dirty="0" smtClean="0"/>
          </a:p>
          <a:p>
            <a:pPr lvl="1"/>
            <a:r>
              <a:rPr lang="en-US" dirty="0" smtClean="0"/>
              <a:t>Floor: present, </a:t>
            </a:r>
            <a:r>
              <a:rPr lang="en-US" dirty="0"/>
              <a:t>no special character and number</a:t>
            </a:r>
            <a:endParaRPr lang="en-US" dirty="0" smtClean="0"/>
          </a:p>
          <a:p>
            <a:pPr lvl="1"/>
            <a:r>
              <a:rPr lang="en-US" dirty="0" smtClean="0"/>
              <a:t>Room: optional, integer only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95889" y="2374524"/>
            <a:ext cx="5273300" cy="249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Keyword:</a:t>
            </a:r>
          </a:p>
          <a:p>
            <a:pPr lvl="1"/>
            <a:r>
              <a:rPr lang="en-US" dirty="0" smtClean="0"/>
              <a:t>Tag: string, present, no number and special characters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902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6" y="166203"/>
            <a:ext cx="10339753" cy="6451780"/>
          </a:xfrm>
          <a:prstGeom prst="rect">
            <a:avLst/>
          </a:prstGeom>
        </p:spPr>
      </p:pic>
      <p:sp>
        <p:nvSpPr>
          <p:cNvPr id="7" name="Flowchart: Process 6"/>
          <p:cNvSpPr/>
          <p:nvPr/>
        </p:nvSpPr>
        <p:spPr>
          <a:xfrm>
            <a:off x="4222762" y="166203"/>
            <a:ext cx="2003867" cy="1590026"/>
          </a:xfrm>
          <a:prstGeom prst="flowChartProcess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8932985" y="2549503"/>
            <a:ext cx="1617784" cy="1094029"/>
          </a:xfrm>
          <a:prstGeom prst="flowChartProcess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996461" y="4976940"/>
            <a:ext cx="2689273" cy="1522334"/>
          </a:xfrm>
          <a:prstGeom prst="flowChartProcess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6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6" y="166203"/>
            <a:ext cx="10339753" cy="6451780"/>
          </a:xfrm>
          <a:prstGeom prst="rect">
            <a:avLst/>
          </a:prstGeom>
        </p:spPr>
      </p:pic>
      <p:sp>
        <p:nvSpPr>
          <p:cNvPr id="7" name="Flowchart: Process 6"/>
          <p:cNvSpPr/>
          <p:nvPr/>
        </p:nvSpPr>
        <p:spPr>
          <a:xfrm>
            <a:off x="4222762" y="166203"/>
            <a:ext cx="2003867" cy="1590026"/>
          </a:xfrm>
          <a:prstGeom prst="flowChartProcess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8932985" y="2549503"/>
            <a:ext cx="1617784" cy="1094029"/>
          </a:xfrm>
          <a:prstGeom prst="flowChartProcess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996461" y="4976940"/>
            <a:ext cx="2689273" cy="1522334"/>
          </a:xfrm>
          <a:prstGeom prst="flowChartProcess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/>
          <p:nvPr/>
        </p:nvCxnSpPr>
        <p:spPr>
          <a:xfrm flipV="1">
            <a:off x="2884322" y="1206931"/>
            <a:ext cx="1381088" cy="5292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ular Callout 8"/>
          <p:cNvSpPr/>
          <p:nvPr/>
        </p:nvSpPr>
        <p:spPr>
          <a:xfrm>
            <a:off x="2531848" y="1867629"/>
            <a:ext cx="2307772" cy="1407885"/>
          </a:xfrm>
          <a:prstGeom prst="wedgeRectCallout">
            <a:avLst>
              <a:gd name="adj1" fmla="val -10141"/>
              <a:gd name="adj2" fmla="val -95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1-1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72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6" y="166203"/>
            <a:ext cx="10339753" cy="6451780"/>
          </a:xfrm>
          <a:prstGeom prst="rect">
            <a:avLst/>
          </a:prstGeom>
        </p:spPr>
      </p:pic>
      <p:sp>
        <p:nvSpPr>
          <p:cNvPr id="7" name="Flowchart: Process 6"/>
          <p:cNvSpPr/>
          <p:nvPr/>
        </p:nvSpPr>
        <p:spPr>
          <a:xfrm>
            <a:off x="4222762" y="166203"/>
            <a:ext cx="2003867" cy="1590026"/>
          </a:xfrm>
          <a:prstGeom prst="flowChartProcess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8932985" y="2549503"/>
            <a:ext cx="1617784" cy="1094029"/>
          </a:xfrm>
          <a:prstGeom prst="flowChartProcess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996461" y="4976940"/>
            <a:ext cx="2689273" cy="1522334"/>
          </a:xfrm>
          <a:prstGeom prst="flowChartProcess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7" idx="1"/>
          </p:cNvCxnSpPr>
          <p:nvPr/>
        </p:nvCxnSpPr>
        <p:spPr>
          <a:xfrm rot="10800000" flipV="1">
            <a:off x="3541488" y="961215"/>
            <a:ext cx="681275" cy="1390097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ular Callout 8"/>
          <p:cNvSpPr/>
          <p:nvPr/>
        </p:nvSpPr>
        <p:spPr>
          <a:xfrm>
            <a:off x="507553" y="696686"/>
            <a:ext cx="2307772" cy="1407885"/>
          </a:xfrm>
          <a:prstGeom prst="wedgeRectCallout">
            <a:avLst>
              <a:gd name="adj1" fmla="val 80425"/>
              <a:gd name="adj2" fmla="val 12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1-n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0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6" y="166203"/>
            <a:ext cx="10339753" cy="6451780"/>
          </a:xfrm>
          <a:prstGeom prst="rect">
            <a:avLst/>
          </a:prstGeom>
        </p:spPr>
      </p:pic>
      <p:sp>
        <p:nvSpPr>
          <p:cNvPr id="7" name="Flowchart: Process 6"/>
          <p:cNvSpPr/>
          <p:nvPr/>
        </p:nvSpPr>
        <p:spPr>
          <a:xfrm>
            <a:off x="4222762" y="166203"/>
            <a:ext cx="2003867" cy="1590026"/>
          </a:xfrm>
          <a:prstGeom prst="flowChartProcess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8932985" y="2549503"/>
            <a:ext cx="1617784" cy="1094029"/>
          </a:xfrm>
          <a:prstGeom prst="flowChartProcess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996461" y="4976940"/>
            <a:ext cx="2689273" cy="1522334"/>
          </a:xfrm>
          <a:prstGeom prst="flowChartProcess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/>
          <p:nvPr/>
        </p:nvCxnSpPr>
        <p:spPr>
          <a:xfrm rot="5400000">
            <a:off x="7659146" y="2812266"/>
            <a:ext cx="835218" cy="13623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ular Callout 8"/>
          <p:cNvSpPr/>
          <p:nvPr/>
        </p:nvSpPr>
        <p:spPr>
          <a:xfrm>
            <a:off x="4759791" y="2617063"/>
            <a:ext cx="2307772" cy="1407885"/>
          </a:xfrm>
          <a:prstGeom prst="wedgeRectCallout">
            <a:avLst>
              <a:gd name="adj1" fmla="val 91117"/>
              <a:gd name="adj2" fmla="val -37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-n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1742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</TotalTime>
  <Words>173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方正姚体</vt:lpstr>
      <vt:lpstr>华文新魏</vt:lpstr>
      <vt:lpstr>Arial</vt:lpstr>
      <vt:lpstr>Trebuchet MS</vt:lpstr>
      <vt:lpstr>Wingdings 3</vt:lpstr>
      <vt:lpstr>平面</vt:lpstr>
      <vt:lpstr>Foodee </vt:lpstr>
      <vt:lpstr>PowerPoint Presentation</vt:lpstr>
      <vt:lpstr>PowerPoint Presentation</vt:lpstr>
      <vt:lpstr>PowerPoint Presentation</vt:lpstr>
      <vt:lpstr>Validation</vt:lpstr>
      <vt:lpstr>PowerPoint Presentation</vt:lpstr>
      <vt:lpstr>PowerPoint Presentation</vt:lpstr>
      <vt:lpstr>PowerPoint Presentation</vt:lpstr>
      <vt:lpstr>PowerPoint Presentation</vt:lpstr>
      <vt:lpstr>Validation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Foodee </dc:title>
  <dc:creator>Qiong Yu</dc:creator>
  <cp:lastModifiedBy>Genghu Shi</cp:lastModifiedBy>
  <cp:revision>29</cp:revision>
  <dcterms:created xsi:type="dcterms:W3CDTF">2016-04-17T18:47:21Z</dcterms:created>
  <dcterms:modified xsi:type="dcterms:W3CDTF">2016-04-17T21:38:32Z</dcterms:modified>
</cp:coreProperties>
</file>