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E1C009-AD99-4086-B5A5-51DC47F785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039FE5-EE9B-4905-B7D7-C5DED0B410B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/>
              <a:t>Free Food Friend</a:t>
            </a:r>
            <a:endParaRPr lang="en-US" sz="6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Tarika</a:t>
            </a:r>
            <a:r>
              <a:rPr lang="en-US" dirty="0" smtClean="0"/>
              <a:t> </a:t>
            </a:r>
            <a:r>
              <a:rPr lang="en-US" dirty="0" err="1" smtClean="0"/>
              <a:t>Bedse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Sambriddhi</a:t>
            </a:r>
            <a:r>
              <a:rPr lang="en-US" dirty="0" smtClean="0"/>
              <a:t> </a:t>
            </a:r>
            <a:r>
              <a:rPr lang="en-US" dirty="0" err="1" smtClean="0"/>
              <a:t>Mainali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Qiong</a:t>
            </a:r>
            <a:r>
              <a:rPr lang="en-US" dirty="0" smtClean="0"/>
              <a:t> Yu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Customer – Lei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will solve the problem by designing a website where users can easily submit and view information of upcoming free food events on campus.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purpose is to make it easy to find free food.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account (Registration, Login, Logout)</a:t>
            </a:r>
          </a:p>
          <a:p>
            <a:endParaRPr lang="en-US" dirty="0"/>
          </a:p>
          <a:p>
            <a:r>
              <a:rPr lang="en-US" dirty="0" smtClean="0"/>
              <a:t>Publish free food events, edit event page</a:t>
            </a:r>
          </a:p>
          <a:p>
            <a:endParaRPr lang="en-US" dirty="0"/>
          </a:p>
          <a:p>
            <a:r>
              <a:rPr lang="en-US" dirty="0" smtClean="0"/>
              <a:t>Browse free food events, Detailed information of events</a:t>
            </a:r>
          </a:p>
          <a:p>
            <a:endParaRPr lang="en-US" dirty="0"/>
          </a:p>
          <a:p>
            <a:r>
              <a:rPr lang="en-US" dirty="0" smtClean="0"/>
              <a:t>Search free food events (Filter, Sort, History)</a:t>
            </a:r>
          </a:p>
          <a:p>
            <a:endParaRPr lang="en-US" dirty="0"/>
          </a:p>
          <a:p>
            <a:r>
              <a:rPr lang="en-US" dirty="0" smtClean="0"/>
              <a:t>Comment and score on free food events attended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search result summary</a:t>
            </a:r>
          </a:p>
          <a:p>
            <a:endParaRPr lang="en-US" dirty="0"/>
          </a:p>
          <a:p>
            <a:r>
              <a:rPr lang="en-US" dirty="0" smtClean="0"/>
              <a:t>Remind confliction of the events</a:t>
            </a:r>
          </a:p>
          <a:p>
            <a:endParaRPr lang="en-US" dirty="0"/>
          </a:p>
          <a:p>
            <a:r>
              <a:rPr lang="en-US" dirty="0" smtClean="0"/>
              <a:t>View number of attendants and maximums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2559"/>
            <a:ext cx="8229600" cy="371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56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tabedse\Desktop\Bumblebee.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9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tabedse\Desktop\slide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2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117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Constantia</vt:lpstr>
      <vt:lpstr>Wingdings 2</vt:lpstr>
      <vt:lpstr>Flow</vt:lpstr>
      <vt:lpstr>Free Food Friend</vt:lpstr>
      <vt:lpstr>Overview</vt:lpstr>
      <vt:lpstr>Features</vt:lpstr>
      <vt:lpstr>Contd.</vt:lpstr>
      <vt:lpstr>Class diagram</vt:lpstr>
      <vt:lpstr>PowerPoint Presentation</vt:lpstr>
      <vt:lpstr>PowerPoint Presentation</vt:lpstr>
    </vt:vector>
  </TitlesOfParts>
  <Company>UOM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Food Friend</dc:title>
  <dc:creator>Tarika Bedse (tabedse)</dc:creator>
  <cp:lastModifiedBy>Tarika Bedse</cp:lastModifiedBy>
  <cp:revision>9</cp:revision>
  <dcterms:created xsi:type="dcterms:W3CDTF">2016-04-13T16:30:52Z</dcterms:created>
  <dcterms:modified xsi:type="dcterms:W3CDTF">2016-04-13T17:40:44Z</dcterms:modified>
</cp:coreProperties>
</file>