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37"/>
    <p:restoredTop sz="94708"/>
  </p:normalViewPr>
  <p:slideViewPr>
    <p:cSldViewPr snapToGrid="0" snapToObjects="1">
      <p:cViewPr>
        <p:scale>
          <a:sx n="149" d="100"/>
          <a:sy n="149" d="100"/>
        </p:scale>
        <p:origin x="291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9BB41-DB51-AC40-8BC3-82550C14AA6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589662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1456561"/>
            <a:ext cx="9873302" cy="5401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897637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889" y="1563125"/>
            <a:ext cx="19623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Web App Authors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Scott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907829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Project Workflow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1162523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http://localhost:3000/authors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30C11-716C-CF4E-BBF3-B204F161B17D}"/>
              </a:ext>
            </a:extLst>
          </p:cNvPr>
          <p:cNvSpPr txBox="1"/>
          <p:nvPr/>
        </p:nvSpPr>
        <p:spPr>
          <a:xfrm>
            <a:off x="0" y="27783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</a:rPr>
              <a:t>WF1 Authors Page</a:t>
            </a:r>
          </a:p>
        </p:txBody>
      </p: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889" y="1563125"/>
            <a:ext cx="261642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Company History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2018 – Founded in garage.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2019 – World domination.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907829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Project Workflow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1162523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http://localhost:3000/authors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30C11-716C-CF4E-BBF3-B204F161B17D}"/>
              </a:ext>
            </a:extLst>
          </p:cNvPr>
          <p:cNvSpPr txBox="1"/>
          <p:nvPr/>
        </p:nvSpPr>
        <p:spPr>
          <a:xfrm>
            <a:off x="0" y="27783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mic Sans MS" panose="030F0902030302020204" pitchFamily="66" charset="0"/>
              </a:rPr>
              <a:t>WF2 History Page</a:t>
            </a:r>
          </a:p>
        </p:txBody>
      </p:sp>
    </p:spTree>
    <p:extLst>
      <p:ext uri="{BB962C8B-B14F-4D97-AF65-F5344CB8AC3E}">
        <p14:creationId xmlns:p14="http://schemas.microsoft.com/office/powerpoint/2010/main" val="229412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3540</TotalTime>
  <Words>47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 (sdflming)</cp:lastModifiedBy>
  <cp:revision>98</cp:revision>
  <cp:lastPrinted>2018-09-28T01:06:56Z</cp:lastPrinted>
  <dcterms:created xsi:type="dcterms:W3CDTF">2018-09-13T20:25:44Z</dcterms:created>
  <dcterms:modified xsi:type="dcterms:W3CDTF">2019-11-04T16:43:02Z</dcterms:modified>
</cp:coreProperties>
</file>