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7" r:id="rId12"/>
    <p:sldId id="268" r:id="rId13"/>
    <p:sldId id="271" r:id="rId14"/>
    <p:sldId id="272" r:id="rId15"/>
    <p:sldId id="270" r:id="rId16"/>
    <p:sldId id="266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1C6DB-DD94-347C-A261-FD47E1370451}" v="203" dt="2023-05-16T14:58:02.781"/>
    <p1510:client id="{27AAF641-18F1-7BF9-50CE-11565529F957}" v="94" dt="2023-05-24T17:42:17.581"/>
    <p1510:client id="{74B5F316-9E35-8D7F-ABB0-6FA2015AD62E}" v="188" dt="2023-05-21T07:45:36.008"/>
    <p1510:client id="{79BF281B-25C5-4246-482F-40482CF87375}" v="115" dt="2023-05-16T16:45:54.420"/>
    <p1510:client id="{A71BCBA8-3F14-93DF-BF5B-4A075AD5DE10}" v="311" dt="2023-05-11T18:26:31.733"/>
    <p1510:client id="{A92F5F7A-D8FD-74B6-1DEC-C7A9A6E2EB9B}" v="95" dt="2023-06-01T20:06:07.275"/>
    <p1510:client id="{ECE250BA-0EE2-47F6-BED5-4602B989C8B9}" v="436" dt="2023-04-28T17:25:20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i" userId="S::poli@memphis.edu::24184d9a-6450-4684-bba0-d4e109dee2f3" providerId="AD" clId="Web-{1C61C6DB-DD94-347C-A261-FD47E1370451}"/>
    <pc:docChg chg="modSld">
      <pc:chgData name="poli" userId="S::poli@memphis.edu::24184d9a-6450-4684-bba0-d4e109dee2f3" providerId="AD" clId="Web-{1C61C6DB-DD94-347C-A261-FD47E1370451}" dt="2023-05-16T14:58:02.781" v="203" actId="20577"/>
      <pc:docMkLst>
        <pc:docMk/>
      </pc:docMkLst>
      <pc:sldChg chg="modSp">
        <pc:chgData name="poli" userId="S::poli@memphis.edu::24184d9a-6450-4684-bba0-d4e109dee2f3" providerId="AD" clId="Web-{1C61C6DB-DD94-347C-A261-FD47E1370451}" dt="2023-05-16T14:49:02.049" v="18" actId="20577"/>
        <pc:sldMkLst>
          <pc:docMk/>
          <pc:sldMk cId="1359937660" sldId="257"/>
        </pc:sldMkLst>
        <pc:spChg chg="mod">
          <ac:chgData name="poli" userId="S::poli@memphis.edu::24184d9a-6450-4684-bba0-d4e109dee2f3" providerId="AD" clId="Web-{1C61C6DB-DD94-347C-A261-FD47E1370451}" dt="2023-05-16T14:49:02.049" v="18" actId="20577"/>
          <ac:spMkLst>
            <pc:docMk/>
            <pc:sldMk cId="1359937660" sldId="257"/>
            <ac:spMk id="3" creationId="{781BB9D6-C402-E70C-3C5D-7803DD7BAC56}"/>
          </ac:spMkLst>
        </pc:spChg>
      </pc:sldChg>
      <pc:sldChg chg="modSp">
        <pc:chgData name="poli" userId="S::poli@memphis.edu::24184d9a-6450-4684-bba0-d4e109dee2f3" providerId="AD" clId="Web-{1C61C6DB-DD94-347C-A261-FD47E1370451}" dt="2023-05-16T14:58:02.781" v="203" actId="20577"/>
        <pc:sldMkLst>
          <pc:docMk/>
          <pc:sldMk cId="315298228" sldId="270"/>
        </pc:sldMkLst>
        <pc:spChg chg="mod">
          <ac:chgData name="poli" userId="S::poli@memphis.edu::24184d9a-6450-4684-bba0-d4e109dee2f3" providerId="AD" clId="Web-{1C61C6DB-DD94-347C-A261-FD47E1370451}" dt="2023-05-16T14:58:02.781" v="203" actId="20577"/>
          <ac:spMkLst>
            <pc:docMk/>
            <pc:sldMk cId="315298228" sldId="270"/>
            <ac:spMk id="3" creationId="{A3097ADD-D51D-0B6A-A9AC-9B1D76EDC44C}"/>
          </ac:spMkLst>
        </pc:spChg>
      </pc:sldChg>
    </pc:docChg>
  </pc:docChgLst>
  <pc:docChgLst>
    <pc:chgData name="poli" userId="S::poli@memphis.edu::24184d9a-6450-4684-bba0-d4e109dee2f3" providerId="AD" clId="Web-{79BF281B-25C5-4246-482F-40482CF87375}"/>
    <pc:docChg chg="modSld">
      <pc:chgData name="poli" userId="S::poli@memphis.edu::24184d9a-6450-4684-bba0-d4e109dee2f3" providerId="AD" clId="Web-{79BF281B-25C5-4246-482F-40482CF87375}" dt="2023-05-16T16:45:54.420" v="107" actId="20577"/>
      <pc:docMkLst>
        <pc:docMk/>
      </pc:docMkLst>
      <pc:sldChg chg="addSp modSp">
        <pc:chgData name="poli" userId="S::poli@memphis.edu::24184d9a-6450-4684-bba0-d4e109dee2f3" providerId="AD" clId="Web-{79BF281B-25C5-4246-482F-40482CF87375}" dt="2023-05-16T16:41:48.647" v="9" actId="1076"/>
        <pc:sldMkLst>
          <pc:docMk/>
          <pc:sldMk cId="760741301" sldId="258"/>
        </pc:sldMkLst>
        <pc:spChg chg="add mod">
          <ac:chgData name="poli" userId="S::poli@memphis.edu::24184d9a-6450-4684-bba0-d4e109dee2f3" providerId="AD" clId="Web-{79BF281B-25C5-4246-482F-40482CF87375}" dt="2023-05-16T16:41:37.787" v="7" actId="20577"/>
          <ac:spMkLst>
            <pc:docMk/>
            <pc:sldMk cId="760741301" sldId="258"/>
            <ac:spMk id="3" creationId="{EC02B23B-4F20-940C-40F9-8631DDCF469F}"/>
          </ac:spMkLst>
        </pc:spChg>
        <pc:picChg chg="mod">
          <ac:chgData name="poli" userId="S::poli@memphis.edu::24184d9a-6450-4684-bba0-d4e109dee2f3" providerId="AD" clId="Web-{79BF281B-25C5-4246-482F-40482CF87375}" dt="2023-05-16T16:41:48.647" v="9" actId="1076"/>
          <ac:picMkLst>
            <pc:docMk/>
            <pc:sldMk cId="760741301" sldId="258"/>
            <ac:picMk id="16" creationId="{154EFBFD-B91F-66E6-6E65-49308011A500}"/>
          </ac:picMkLst>
        </pc:picChg>
      </pc:sldChg>
      <pc:sldChg chg="modSp">
        <pc:chgData name="poli" userId="S::poli@memphis.edu::24184d9a-6450-4684-bba0-d4e109dee2f3" providerId="AD" clId="Web-{79BF281B-25C5-4246-482F-40482CF87375}" dt="2023-05-16T16:44:23.886" v="89" actId="20577"/>
        <pc:sldMkLst>
          <pc:docMk/>
          <pc:sldMk cId="2368602231" sldId="260"/>
        </pc:sldMkLst>
        <pc:spChg chg="mod">
          <ac:chgData name="poli" userId="S::poli@memphis.edu::24184d9a-6450-4684-bba0-d4e109dee2f3" providerId="AD" clId="Web-{79BF281B-25C5-4246-482F-40482CF87375}" dt="2023-05-16T16:44:23.886" v="89" actId="20577"/>
          <ac:spMkLst>
            <pc:docMk/>
            <pc:sldMk cId="2368602231" sldId="260"/>
            <ac:spMk id="3" creationId="{EEA72385-B7A2-8FF5-A4EA-3AC07BC8A98C}"/>
          </ac:spMkLst>
        </pc:spChg>
        <pc:picChg chg="mod">
          <ac:chgData name="poli" userId="S::poli@memphis.edu::24184d9a-6450-4684-bba0-d4e109dee2f3" providerId="AD" clId="Web-{79BF281B-25C5-4246-482F-40482CF87375}" dt="2023-05-16T16:42:09.804" v="11" actId="1076"/>
          <ac:picMkLst>
            <pc:docMk/>
            <pc:sldMk cId="2368602231" sldId="260"/>
            <ac:picMk id="4" creationId="{86930741-5935-564A-A4F6-703588BAA0C8}"/>
          </ac:picMkLst>
        </pc:picChg>
        <pc:picChg chg="mod">
          <ac:chgData name="poli" userId="S::poli@memphis.edu::24184d9a-6450-4684-bba0-d4e109dee2f3" providerId="AD" clId="Web-{79BF281B-25C5-4246-482F-40482CF87375}" dt="2023-05-16T16:43:03.727" v="61" actId="1076"/>
          <ac:picMkLst>
            <pc:docMk/>
            <pc:sldMk cId="2368602231" sldId="260"/>
            <ac:picMk id="6" creationId="{109BF6A3-339B-84A2-CCB2-38898F933533}"/>
          </ac:picMkLst>
        </pc:picChg>
      </pc:sldChg>
      <pc:sldChg chg="modSp">
        <pc:chgData name="poli" userId="S::poli@memphis.edu::24184d9a-6450-4684-bba0-d4e109dee2f3" providerId="AD" clId="Web-{79BF281B-25C5-4246-482F-40482CF87375}" dt="2023-05-16T16:45:02.028" v="102" actId="20577"/>
        <pc:sldMkLst>
          <pc:docMk/>
          <pc:sldMk cId="3319977103" sldId="262"/>
        </pc:sldMkLst>
        <pc:spChg chg="mod">
          <ac:chgData name="poli" userId="S::poli@memphis.edu::24184d9a-6450-4684-bba0-d4e109dee2f3" providerId="AD" clId="Web-{79BF281B-25C5-4246-482F-40482CF87375}" dt="2023-05-16T16:45:02.028" v="102" actId="20577"/>
          <ac:spMkLst>
            <pc:docMk/>
            <pc:sldMk cId="3319977103" sldId="262"/>
            <ac:spMk id="2" creationId="{8162AB45-A7EE-2145-BB78-42FF2641EAAE}"/>
          </ac:spMkLst>
        </pc:spChg>
      </pc:sldChg>
      <pc:sldChg chg="modSp">
        <pc:chgData name="poli" userId="S::poli@memphis.edu::24184d9a-6450-4684-bba0-d4e109dee2f3" providerId="AD" clId="Web-{79BF281B-25C5-4246-482F-40482CF87375}" dt="2023-05-16T16:45:08.028" v="104" actId="20577"/>
        <pc:sldMkLst>
          <pc:docMk/>
          <pc:sldMk cId="2933591821" sldId="263"/>
        </pc:sldMkLst>
        <pc:spChg chg="mod">
          <ac:chgData name="poli" userId="S::poli@memphis.edu::24184d9a-6450-4684-bba0-d4e109dee2f3" providerId="AD" clId="Web-{79BF281B-25C5-4246-482F-40482CF87375}" dt="2023-05-16T16:45:08.028" v="104" actId="20577"/>
          <ac:spMkLst>
            <pc:docMk/>
            <pc:sldMk cId="2933591821" sldId="263"/>
            <ac:spMk id="2" creationId="{8162AB45-A7EE-2145-BB78-42FF2641EAAE}"/>
          </ac:spMkLst>
        </pc:spChg>
      </pc:sldChg>
      <pc:sldChg chg="modSp">
        <pc:chgData name="poli" userId="S::poli@memphis.edu::24184d9a-6450-4684-bba0-d4e109dee2f3" providerId="AD" clId="Web-{79BF281B-25C5-4246-482F-40482CF87375}" dt="2023-05-16T16:45:54.420" v="107" actId="20577"/>
        <pc:sldMkLst>
          <pc:docMk/>
          <pc:sldMk cId="315298228" sldId="270"/>
        </pc:sldMkLst>
        <pc:spChg chg="mod">
          <ac:chgData name="poli" userId="S::poli@memphis.edu::24184d9a-6450-4684-bba0-d4e109dee2f3" providerId="AD" clId="Web-{79BF281B-25C5-4246-482F-40482CF87375}" dt="2023-05-16T16:45:54.420" v="107" actId="20577"/>
          <ac:spMkLst>
            <pc:docMk/>
            <pc:sldMk cId="315298228" sldId="270"/>
            <ac:spMk id="3" creationId="{A3097ADD-D51D-0B6A-A9AC-9B1D76EDC44C}"/>
          </ac:spMkLst>
        </pc:spChg>
      </pc:sldChg>
    </pc:docChg>
  </pc:docChgLst>
  <pc:docChgLst>
    <pc:chgData name="Hasan Mashrique (hmshrque)" userId="S::hmshrque@memphis.edu::735edacb-ba74-4044-bb0a-2bb6231cfd2e" providerId="AD" clId="Web-{A92F5F7A-D8FD-74B6-1DEC-C7A9A6E2EB9B}"/>
    <pc:docChg chg="addSld modSld">
      <pc:chgData name="Hasan Mashrique (hmshrque)" userId="S::hmshrque@memphis.edu::735edacb-ba74-4044-bb0a-2bb6231cfd2e" providerId="AD" clId="Web-{A92F5F7A-D8FD-74B6-1DEC-C7A9A6E2EB9B}" dt="2023-06-01T20:06:07.275" v="91"/>
      <pc:docMkLst>
        <pc:docMk/>
      </pc:docMkLst>
      <pc:sldChg chg="modSp">
        <pc:chgData name="Hasan Mashrique (hmshrque)" userId="S::hmshrque@memphis.edu::735edacb-ba74-4044-bb0a-2bb6231cfd2e" providerId="AD" clId="Web-{A92F5F7A-D8FD-74B6-1DEC-C7A9A6E2EB9B}" dt="2023-06-01T19:58:06.358" v="68" actId="20577"/>
        <pc:sldMkLst>
          <pc:docMk/>
          <pc:sldMk cId="1359937660" sldId="257"/>
        </pc:sldMkLst>
        <pc:spChg chg="mod">
          <ac:chgData name="Hasan Mashrique (hmshrque)" userId="S::hmshrque@memphis.edu::735edacb-ba74-4044-bb0a-2bb6231cfd2e" providerId="AD" clId="Web-{A92F5F7A-D8FD-74B6-1DEC-C7A9A6E2EB9B}" dt="2023-06-01T19:58:06.358" v="68" actId="20577"/>
          <ac:spMkLst>
            <pc:docMk/>
            <pc:sldMk cId="1359937660" sldId="257"/>
            <ac:spMk id="3" creationId="{781BB9D6-C402-E70C-3C5D-7803DD7BAC56}"/>
          </ac:spMkLst>
        </pc:spChg>
      </pc:sldChg>
      <pc:sldChg chg="modSp">
        <pc:chgData name="Hasan Mashrique (hmshrque)" userId="S::hmshrque@memphis.edu::735edacb-ba74-4044-bb0a-2bb6231cfd2e" providerId="AD" clId="Web-{A92F5F7A-D8FD-74B6-1DEC-C7A9A6E2EB9B}" dt="2023-06-01T19:55:50.600" v="46" actId="20577"/>
        <pc:sldMkLst>
          <pc:docMk/>
          <pc:sldMk cId="315298228" sldId="270"/>
        </pc:sldMkLst>
        <pc:spChg chg="mod">
          <ac:chgData name="Hasan Mashrique (hmshrque)" userId="S::hmshrque@memphis.edu::735edacb-ba74-4044-bb0a-2bb6231cfd2e" providerId="AD" clId="Web-{A92F5F7A-D8FD-74B6-1DEC-C7A9A6E2EB9B}" dt="2023-06-01T19:55:50.600" v="46" actId="20577"/>
          <ac:spMkLst>
            <pc:docMk/>
            <pc:sldMk cId="315298228" sldId="270"/>
            <ac:spMk id="3" creationId="{A3097ADD-D51D-0B6A-A9AC-9B1D76EDC44C}"/>
          </ac:spMkLst>
        </pc:spChg>
      </pc:sldChg>
      <pc:sldChg chg="modSp">
        <pc:chgData name="Hasan Mashrique (hmshrque)" userId="S::hmshrque@memphis.edu::735edacb-ba74-4044-bb0a-2bb6231cfd2e" providerId="AD" clId="Web-{A92F5F7A-D8FD-74B6-1DEC-C7A9A6E2EB9B}" dt="2023-06-01T19:53:02.013" v="10" actId="20577"/>
        <pc:sldMkLst>
          <pc:docMk/>
          <pc:sldMk cId="546292069" sldId="271"/>
        </pc:sldMkLst>
        <pc:spChg chg="mod">
          <ac:chgData name="Hasan Mashrique (hmshrque)" userId="S::hmshrque@memphis.edu::735edacb-ba74-4044-bb0a-2bb6231cfd2e" providerId="AD" clId="Web-{A92F5F7A-D8FD-74B6-1DEC-C7A9A6E2EB9B}" dt="2023-06-01T19:53:02.013" v="10" actId="20577"/>
          <ac:spMkLst>
            <pc:docMk/>
            <pc:sldMk cId="546292069" sldId="271"/>
            <ac:spMk id="3" creationId="{A3097ADD-D51D-0B6A-A9AC-9B1D76EDC44C}"/>
          </ac:spMkLst>
        </pc:spChg>
      </pc:sldChg>
      <pc:sldChg chg="addSp delSp modSp new">
        <pc:chgData name="Hasan Mashrique (hmshrque)" userId="S::hmshrque@memphis.edu::735edacb-ba74-4044-bb0a-2bb6231cfd2e" providerId="AD" clId="Web-{A92F5F7A-D8FD-74B6-1DEC-C7A9A6E2EB9B}" dt="2023-06-01T20:06:07.275" v="91"/>
        <pc:sldMkLst>
          <pc:docMk/>
          <pc:sldMk cId="2250419537" sldId="273"/>
        </pc:sldMkLst>
        <pc:spChg chg="mod">
          <ac:chgData name="Hasan Mashrique (hmshrque)" userId="S::hmshrque@memphis.edu::735edacb-ba74-4044-bb0a-2bb6231cfd2e" providerId="AD" clId="Web-{A92F5F7A-D8FD-74B6-1DEC-C7A9A6E2EB9B}" dt="2023-06-01T20:05:36.914" v="90" actId="20577"/>
          <ac:spMkLst>
            <pc:docMk/>
            <pc:sldMk cId="2250419537" sldId="273"/>
            <ac:spMk id="2" creationId="{2B3AB1E8-5115-DBEC-1AE7-2051F7500412}"/>
          </ac:spMkLst>
        </pc:spChg>
        <pc:spChg chg="del">
          <ac:chgData name="Hasan Mashrique (hmshrque)" userId="S::hmshrque@memphis.edu::735edacb-ba74-4044-bb0a-2bb6231cfd2e" providerId="AD" clId="Web-{A92F5F7A-D8FD-74B6-1DEC-C7A9A6E2EB9B}" dt="2023-06-01T20:06:07.275" v="91"/>
          <ac:spMkLst>
            <pc:docMk/>
            <pc:sldMk cId="2250419537" sldId="273"/>
            <ac:spMk id="3" creationId="{88422811-0387-E2A1-7638-89BD47F15623}"/>
          </ac:spMkLst>
        </pc:spChg>
        <pc:picChg chg="add mod ord">
          <ac:chgData name="Hasan Mashrique (hmshrque)" userId="S::hmshrque@memphis.edu::735edacb-ba74-4044-bb0a-2bb6231cfd2e" providerId="AD" clId="Web-{A92F5F7A-D8FD-74B6-1DEC-C7A9A6E2EB9B}" dt="2023-06-01T20:06:07.275" v="91"/>
          <ac:picMkLst>
            <pc:docMk/>
            <pc:sldMk cId="2250419537" sldId="273"/>
            <ac:picMk id="4" creationId="{76ED92E9-1A9D-877B-AD9C-26AA5D37BE40}"/>
          </ac:picMkLst>
        </pc:picChg>
      </pc:sldChg>
    </pc:docChg>
  </pc:docChgLst>
  <pc:docChgLst>
    <pc:chgData name="poli" userId="S::poli@memphis.edu::24184d9a-6450-4684-bba0-d4e109dee2f3" providerId="AD" clId="Web-{27AAF641-18F1-7BF9-50CE-11565529F957}"/>
    <pc:docChg chg="addSld delSld modSld">
      <pc:chgData name="poli" userId="S::poli@memphis.edu::24184d9a-6450-4684-bba0-d4e109dee2f3" providerId="AD" clId="Web-{27AAF641-18F1-7BF9-50CE-11565529F957}" dt="2023-05-24T17:42:17.581" v="88" actId="14100"/>
      <pc:docMkLst>
        <pc:docMk/>
      </pc:docMkLst>
      <pc:sldChg chg="modSp">
        <pc:chgData name="poli" userId="S::poli@memphis.edu::24184d9a-6450-4684-bba0-d4e109dee2f3" providerId="AD" clId="Web-{27AAF641-18F1-7BF9-50CE-11565529F957}" dt="2023-05-24T17:34:28.753" v="3" actId="20577"/>
        <pc:sldMkLst>
          <pc:docMk/>
          <pc:sldMk cId="15951483" sldId="268"/>
        </pc:sldMkLst>
        <pc:spChg chg="mod">
          <ac:chgData name="poli" userId="S::poli@memphis.edu::24184d9a-6450-4684-bba0-d4e109dee2f3" providerId="AD" clId="Web-{27AAF641-18F1-7BF9-50CE-11565529F957}" dt="2023-05-24T17:34:28.753" v="3" actId="20577"/>
          <ac:spMkLst>
            <pc:docMk/>
            <pc:sldMk cId="15951483" sldId="268"/>
            <ac:spMk id="3" creationId="{A3097ADD-D51D-0B6A-A9AC-9B1D76EDC44C}"/>
          </ac:spMkLst>
        </pc:spChg>
      </pc:sldChg>
      <pc:sldChg chg="modSp">
        <pc:chgData name="poli" userId="S::poli@memphis.edu::24184d9a-6450-4684-bba0-d4e109dee2f3" providerId="AD" clId="Web-{27AAF641-18F1-7BF9-50CE-11565529F957}" dt="2023-05-24T17:38:34.418" v="81" actId="20577"/>
        <pc:sldMkLst>
          <pc:docMk/>
          <pc:sldMk cId="315298228" sldId="270"/>
        </pc:sldMkLst>
        <pc:spChg chg="mod">
          <ac:chgData name="poli" userId="S::poli@memphis.edu::24184d9a-6450-4684-bba0-d4e109dee2f3" providerId="AD" clId="Web-{27AAF641-18F1-7BF9-50CE-11565529F957}" dt="2023-05-24T17:38:34.418" v="81" actId="20577"/>
          <ac:spMkLst>
            <pc:docMk/>
            <pc:sldMk cId="315298228" sldId="270"/>
            <ac:spMk id="3" creationId="{A3097ADD-D51D-0B6A-A9AC-9B1D76EDC44C}"/>
          </ac:spMkLst>
        </pc:spChg>
      </pc:sldChg>
      <pc:sldChg chg="addSp modSp add replId">
        <pc:chgData name="poli" userId="S::poli@memphis.edu::24184d9a-6450-4684-bba0-d4e109dee2f3" providerId="AD" clId="Web-{27AAF641-18F1-7BF9-50CE-11565529F957}" dt="2023-05-24T17:42:17.581" v="88" actId="14100"/>
        <pc:sldMkLst>
          <pc:docMk/>
          <pc:sldMk cId="546292069" sldId="271"/>
        </pc:sldMkLst>
        <pc:spChg chg="mod">
          <ac:chgData name="poli" userId="S::poli@memphis.edu::24184d9a-6450-4684-bba0-d4e109dee2f3" providerId="AD" clId="Web-{27AAF641-18F1-7BF9-50CE-11565529F957}" dt="2023-05-24T17:42:11.816" v="85" actId="14100"/>
          <ac:spMkLst>
            <pc:docMk/>
            <pc:sldMk cId="546292069" sldId="271"/>
            <ac:spMk id="3" creationId="{A3097ADD-D51D-0B6A-A9AC-9B1D76EDC44C}"/>
          </ac:spMkLst>
        </pc:spChg>
        <pc:picChg chg="add mod">
          <ac:chgData name="poli" userId="S::poli@memphis.edu::24184d9a-6450-4684-bba0-d4e109dee2f3" providerId="AD" clId="Web-{27AAF641-18F1-7BF9-50CE-11565529F957}" dt="2023-05-24T17:42:17.581" v="88" actId="14100"/>
          <ac:picMkLst>
            <pc:docMk/>
            <pc:sldMk cId="546292069" sldId="271"/>
            <ac:picMk id="4" creationId="{9082DB88-AA25-517E-1CFA-386F3DC1D8C6}"/>
          </ac:picMkLst>
        </pc:picChg>
      </pc:sldChg>
      <pc:sldChg chg="modSp add del replId">
        <pc:chgData name="poli" userId="S::poli@memphis.edu::24184d9a-6450-4684-bba0-d4e109dee2f3" providerId="AD" clId="Web-{27AAF641-18F1-7BF9-50CE-11565529F957}" dt="2023-05-24T17:35:57.818" v="25"/>
        <pc:sldMkLst>
          <pc:docMk/>
          <pc:sldMk cId="556913728" sldId="272"/>
        </pc:sldMkLst>
        <pc:spChg chg="mod">
          <ac:chgData name="poli" userId="S::poli@memphis.edu::24184d9a-6450-4684-bba0-d4e109dee2f3" providerId="AD" clId="Web-{27AAF641-18F1-7BF9-50CE-11565529F957}" dt="2023-05-24T17:35:56.084" v="24" actId="20577"/>
          <ac:spMkLst>
            <pc:docMk/>
            <pc:sldMk cId="556913728" sldId="272"/>
            <ac:spMk id="3" creationId="{A3097ADD-D51D-0B6A-A9AC-9B1D76EDC44C}"/>
          </ac:spMkLst>
        </pc:spChg>
      </pc:sldChg>
      <pc:sldChg chg="modSp add replId">
        <pc:chgData name="poli" userId="S::poli@memphis.edu::24184d9a-6450-4684-bba0-d4e109dee2f3" providerId="AD" clId="Web-{27AAF641-18F1-7BF9-50CE-11565529F957}" dt="2023-05-24T17:37:01.430" v="37" actId="20577"/>
        <pc:sldMkLst>
          <pc:docMk/>
          <pc:sldMk cId="3913086960" sldId="272"/>
        </pc:sldMkLst>
        <pc:spChg chg="mod">
          <ac:chgData name="poli" userId="S::poli@memphis.edu::24184d9a-6450-4684-bba0-d4e109dee2f3" providerId="AD" clId="Web-{27AAF641-18F1-7BF9-50CE-11565529F957}" dt="2023-05-24T17:37:01.430" v="37" actId="20577"/>
          <ac:spMkLst>
            <pc:docMk/>
            <pc:sldMk cId="3913086960" sldId="272"/>
            <ac:spMk id="3" creationId="{A3097ADD-D51D-0B6A-A9AC-9B1D76EDC44C}"/>
          </ac:spMkLst>
        </pc:spChg>
      </pc:sldChg>
    </pc:docChg>
  </pc:docChgLst>
  <pc:docChgLst>
    <pc:chgData name="Hasan Mashrique (hmshrque)" userId="S::hmshrque@memphis.edu::735edacb-ba74-4044-bb0a-2bb6231cfd2e" providerId="AD" clId="Web-{74B5F316-9E35-8D7F-ABB0-6FA2015AD62E}"/>
    <pc:docChg chg="modSld">
      <pc:chgData name="Hasan Mashrique (hmshrque)" userId="S::hmshrque@memphis.edu::735edacb-ba74-4044-bb0a-2bb6231cfd2e" providerId="AD" clId="Web-{74B5F316-9E35-8D7F-ABB0-6FA2015AD62E}" dt="2023-05-21T07:45:34.617" v="184" actId="20577"/>
      <pc:docMkLst>
        <pc:docMk/>
      </pc:docMkLst>
      <pc:sldChg chg="modSp">
        <pc:chgData name="Hasan Mashrique (hmshrque)" userId="S::hmshrque@memphis.edu::735edacb-ba74-4044-bb0a-2bb6231cfd2e" providerId="AD" clId="Web-{74B5F316-9E35-8D7F-ABB0-6FA2015AD62E}" dt="2023-05-21T07:45:34.617" v="184" actId="20577"/>
        <pc:sldMkLst>
          <pc:docMk/>
          <pc:sldMk cId="1359937660" sldId="257"/>
        </pc:sldMkLst>
        <pc:spChg chg="mod">
          <ac:chgData name="Hasan Mashrique (hmshrque)" userId="S::hmshrque@memphis.edu::735edacb-ba74-4044-bb0a-2bb6231cfd2e" providerId="AD" clId="Web-{74B5F316-9E35-8D7F-ABB0-6FA2015AD62E}" dt="2023-05-21T07:45:34.617" v="184" actId="20577"/>
          <ac:spMkLst>
            <pc:docMk/>
            <pc:sldMk cId="1359937660" sldId="257"/>
            <ac:spMk id="3" creationId="{781BB9D6-C402-E70C-3C5D-7803DD7BAC56}"/>
          </ac:spMkLst>
        </pc:spChg>
      </pc:sldChg>
      <pc:sldChg chg="modSp">
        <pc:chgData name="Hasan Mashrique (hmshrque)" userId="S::hmshrque@memphis.edu::735edacb-ba74-4044-bb0a-2bb6231cfd2e" providerId="AD" clId="Web-{74B5F316-9E35-8D7F-ABB0-6FA2015AD62E}" dt="2023-05-21T07:35:37.825" v="92" actId="1076"/>
        <pc:sldMkLst>
          <pc:docMk/>
          <pc:sldMk cId="2368602231" sldId="260"/>
        </pc:sldMkLst>
        <pc:picChg chg="mod">
          <ac:chgData name="Hasan Mashrique (hmshrque)" userId="S::hmshrque@memphis.edu::735edacb-ba74-4044-bb0a-2bb6231cfd2e" providerId="AD" clId="Web-{74B5F316-9E35-8D7F-ABB0-6FA2015AD62E}" dt="2023-05-21T07:35:37.825" v="92" actId="1076"/>
          <ac:picMkLst>
            <pc:docMk/>
            <pc:sldMk cId="2368602231" sldId="260"/>
            <ac:picMk id="4" creationId="{86930741-5935-564A-A4F6-703588BAA0C8}"/>
          </ac:picMkLst>
        </pc:picChg>
        <pc:picChg chg="mod">
          <ac:chgData name="Hasan Mashrique (hmshrque)" userId="S::hmshrque@memphis.edu::735edacb-ba74-4044-bb0a-2bb6231cfd2e" providerId="AD" clId="Web-{74B5F316-9E35-8D7F-ABB0-6FA2015AD62E}" dt="2023-05-21T07:35:26.997" v="91" actId="14100"/>
          <ac:picMkLst>
            <pc:docMk/>
            <pc:sldMk cId="2368602231" sldId="260"/>
            <ac:picMk id="6" creationId="{109BF6A3-339B-84A2-CCB2-38898F933533}"/>
          </ac:picMkLst>
        </pc:picChg>
      </pc:sldChg>
      <pc:sldChg chg="modSp">
        <pc:chgData name="Hasan Mashrique (hmshrque)" userId="S::hmshrque@memphis.edu::735edacb-ba74-4044-bb0a-2bb6231cfd2e" providerId="AD" clId="Web-{74B5F316-9E35-8D7F-ABB0-6FA2015AD62E}" dt="2023-05-21T07:41:40.007" v="139" actId="20577"/>
        <pc:sldMkLst>
          <pc:docMk/>
          <pc:sldMk cId="15951483" sldId="268"/>
        </pc:sldMkLst>
        <pc:spChg chg="mod">
          <ac:chgData name="Hasan Mashrique (hmshrque)" userId="S::hmshrque@memphis.edu::735edacb-ba74-4044-bb0a-2bb6231cfd2e" providerId="AD" clId="Web-{74B5F316-9E35-8D7F-ABB0-6FA2015AD62E}" dt="2023-05-21T07:41:40.007" v="139" actId="20577"/>
          <ac:spMkLst>
            <pc:docMk/>
            <pc:sldMk cId="15951483" sldId="268"/>
            <ac:spMk id="3" creationId="{A3097ADD-D51D-0B6A-A9AC-9B1D76EDC44C}"/>
          </ac:spMkLst>
        </pc:spChg>
      </pc:sldChg>
      <pc:sldChg chg="modSp">
        <pc:chgData name="Hasan Mashrique (hmshrque)" userId="S::hmshrque@memphis.edu::735edacb-ba74-4044-bb0a-2bb6231cfd2e" providerId="AD" clId="Web-{74B5F316-9E35-8D7F-ABB0-6FA2015AD62E}" dt="2023-05-21T07:42:26.370" v="166" actId="20577"/>
        <pc:sldMkLst>
          <pc:docMk/>
          <pc:sldMk cId="315298228" sldId="270"/>
        </pc:sldMkLst>
        <pc:spChg chg="mod">
          <ac:chgData name="Hasan Mashrique (hmshrque)" userId="S::hmshrque@memphis.edu::735edacb-ba74-4044-bb0a-2bb6231cfd2e" providerId="AD" clId="Web-{74B5F316-9E35-8D7F-ABB0-6FA2015AD62E}" dt="2023-05-21T07:42:26.370" v="166" actId="20577"/>
          <ac:spMkLst>
            <pc:docMk/>
            <pc:sldMk cId="315298228" sldId="270"/>
            <ac:spMk id="3" creationId="{A3097ADD-D51D-0B6A-A9AC-9B1D76EDC4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Getting Familiar with Discord</a:t>
            </a:r>
            <a:br>
              <a:rPr lang="en-US" dirty="0">
                <a:cs typeface="Calibri Ligh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1E8-5115-DBEC-1AE7-2051F750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Mention mentors in the channels: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ED92E9-1A9D-877B-AD9C-26AA5D37B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718" y="1825625"/>
            <a:ext cx="10194563" cy="4351338"/>
          </a:xfrm>
        </p:spPr>
      </p:pic>
    </p:spTree>
    <p:extLst>
      <p:ext uri="{BB962C8B-B14F-4D97-AF65-F5344CB8AC3E}">
        <p14:creationId xmlns:p14="http://schemas.microsoft.com/office/powerpoint/2010/main" val="225041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2B2F-5FF2-5755-F154-BEEA4437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0A0E-E2E7-BC35-B5C4-5A84D8E0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265"/>
            <a:ext cx="4530905" cy="4539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Introduce yourself in the voice channel, also turn on your video, while you introduce yourself. 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C5B469F7-C428-A33B-F51F-00C2488F4DC3}"/>
              </a:ext>
            </a:extLst>
          </p:cNvPr>
          <p:cNvSpPr/>
          <p:nvPr/>
        </p:nvSpPr>
        <p:spPr>
          <a:xfrm>
            <a:off x="6601146" y="3476090"/>
            <a:ext cx="1926405" cy="2063394"/>
          </a:xfrm>
          <a:prstGeom prst="smileyFac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E5F1275-D5CC-A9A3-FD44-316315059C2B}"/>
              </a:ext>
            </a:extLst>
          </p:cNvPr>
          <p:cNvSpPr/>
          <p:nvPr/>
        </p:nvSpPr>
        <p:spPr>
          <a:xfrm>
            <a:off x="7979595" y="2106201"/>
            <a:ext cx="2474359" cy="1857910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DE501-8743-BA1D-E9B8-E62E3E163F44}"/>
              </a:ext>
            </a:extLst>
          </p:cNvPr>
          <p:cNvSpPr txBox="1"/>
          <p:nvPr/>
        </p:nvSpPr>
        <p:spPr>
          <a:xfrm>
            <a:off x="8587483" y="2243191"/>
            <a:ext cx="1601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Hi!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5BF5-BA23-633D-9079-D9E6F78A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7ADD-D51D-0B6A-A9AC-9B1D76ED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2. Explain different components of discord by joining a channel with RAs, one at a time.</a:t>
            </a:r>
            <a:endParaRPr lang="en-US" dirty="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5BF5-BA23-633D-9079-D9E6F78A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7ADD-D51D-0B6A-A9AC-9B1D76ED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12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3. </a:t>
            </a:r>
            <a:r>
              <a:rPr lang="en-US" dirty="0">
                <a:ea typeface="+mn-lt"/>
                <a:cs typeface="+mn-lt"/>
              </a:rPr>
              <a:t>Share your screen with your name and two truth and a lie about yourself in a text editor.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82DB88-AA25-517E-1CFA-386F3DC1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24" y="1871931"/>
            <a:ext cx="4342458" cy="31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9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5BF5-BA23-633D-9079-D9E6F78A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7ADD-D51D-0B6A-A9AC-9B1D76ED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4. </a:t>
            </a:r>
            <a:r>
              <a:rPr lang="en-US" dirty="0">
                <a:ea typeface="+mn-lt"/>
                <a:cs typeface="+mn-lt"/>
              </a:rPr>
              <a:t>Share a screenshot </a:t>
            </a:r>
            <a:r>
              <a:rPr lang="en-US" dirty="0">
                <a:latin typeface="Arial"/>
                <a:ea typeface="+mn-lt"/>
                <a:cs typeface="Arial"/>
              </a:rPr>
              <a:t>with your name and two truth and a lie about yourself in the text editor (Channe:#….) 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Arial"/>
                <a:ea typeface="+mn-lt"/>
                <a:cs typeface="Arial"/>
              </a:rPr>
              <a:t>or </a:t>
            </a:r>
            <a:endParaRPr lang="en-US" dirty="0">
              <a:latin typeface="Calibri" panose="020F0502020204030204"/>
              <a:ea typeface="+mn-lt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Share the screenshot with your name and a short introduction.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08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5BF5-BA23-633D-9079-D9E6F78A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7ADD-D51D-0B6A-A9AC-9B1D76ED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20"/>
            <a:ext cx="10515600" cy="3923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dirty="0"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   Ping (@) your RA : Drop a greeting message to your RA in your pod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6.    Ping your RA with a DM(direct message)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29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8381-EC27-B570-BBAF-BD61CC35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9473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Activity ???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E4624-5AB6-8417-4FE2-A9708FF9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45"/>
            <a:ext cx="10515600" cy="475691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Step 1: Get users in a Discord voice channel</a:t>
            </a:r>
            <a:endParaRPr lang="en-US" dirty="0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Step 2: Have interns introduce themselves in the general channel when they join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Step 3: Get interns into general discord voice channel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4: Separate RAs into different discord channels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5: </a:t>
            </a:r>
            <a:r>
              <a:rPr lang="en-US" dirty="0" err="1">
                <a:ea typeface="+mn-lt"/>
                <a:cs typeface="+mn-lt"/>
              </a:rPr>
              <a:t>Thinkshare</a:t>
            </a:r>
            <a:r>
              <a:rPr lang="en-US" dirty="0">
                <a:ea typeface="+mn-lt"/>
                <a:cs typeface="+mn-lt"/>
              </a:rPr>
              <a:t>: what parts of the discord do you think does what? UI </a:t>
            </a:r>
            <a:r>
              <a:rPr lang="en-US" dirty="0" err="1">
                <a:ea typeface="+mn-lt"/>
                <a:cs typeface="+mn-lt"/>
              </a:rPr>
              <a:t>questiong</a:t>
            </a:r>
            <a:r>
              <a:rPr lang="en-US" dirty="0">
                <a:ea typeface="+mn-lt"/>
                <a:cs typeface="+mn-lt"/>
              </a:rPr>
              <a:t>... (Give 5 minutes then tell them to share – call out people if you have to)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6: Give a tour of the discord (explain all channels, where they will be posting, etc.)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7: Have each pod name their group and send a custom emoji/mascot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8: Have each intern turn on their video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9: Have each intern share their screen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10: Have each intern share a screenshot of their screen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11: Have them upload an image/file/whatever they want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12: Have each intern ping (@) their RA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13: Have each intern ping ( @ ) their pod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14: Have each intern DM their RA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2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1D7B-B9E6-6863-4809-EA2F2409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868B-AC83-8B71-9ED6-73050462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https://support.discord.com/hc/en-us/articles/360045138571-Beginner-s-Guide-to-Discord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6CC7-D887-351D-DFE3-F92D7D3A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9D6-C402-E70C-3C5D-7803DD7B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After this session, you should be able to do the following using Discord:</a:t>
            </a:r>
            <a:endParaRPr lang="en-US" dirty="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Join a voice call 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Write a message in a text channel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Share your screen whenever you need help</a:t>
            </a:r>
            <a:endParaRPr lang="en-US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Share a proper screenshot of your problem</a:t>
            </a:r>
            <a:endParaRPr lang="en-US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Ping a faculty member for help in discord</a:t>
            </a:r>
            <a:endParaRPr lang="en-US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Ping a mentor for help in the pod</a:t>
            </a:r>
            <a:endParaRPr lang="en-US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DM your mentor   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                           </a:t>
            </a:r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Download: 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https://discord.com/download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93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3DF0E5-E741-B5AE-32FD-28016A0E9471}"/>
              </a:ext>
            </a:extLst>
          </p:cNvPr>
          <p:cNvSpPr txBox="1"/>
          <p:nvPr/>
        </p:nvSpPr>
        <p:spPr>
          <a:xfrm>
            <a:off x="9890371" y="1346624"/>
            <a:ext cx="2424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id="{154EFBFD-B91F-66E6-6E65-49308011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9" y="1028573"/>
            <a:ext cx="11338001" cy="566352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C02B23B-4F20-940C-40F9-8631DDCF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69" y="159642"/>
            <a:ext cx="10208328" cy="736159"/>
          </a:xfrm>
        </p:spPr>
        <p:txBody>
          <a:bodyPr/>
          <a:lstStyle/>
          <a:p>
            <a:r>
              <a:rPr lang="en-US" dirty="0">
                <a:cs typeface="Calibri Light"/>
              </a:rPr>
              <a:t>Discord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4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C8F3-5C05-1640-FBF5-C6963BFA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0934" cy="1095754"/>
          </a:xfrm>
        </p:spPr>
        <p:txBody>
          <a:bodyPr/>
          <a:lstStyle/>
          <a:p>
            <a:r>
              <a:rPr lang="en-US" dirty="0">
                <a:cs typeface="Calibri Light"/>
              </a:rPr>
              <a:t>Join a Voice 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2385-B7A2-8FF5-A4EA-3AC07BC8A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16"/>
            <a:ext cx="10515600" cy="4835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Join a Voice Channel by clicking in the channel you wish to join</a:t>
            </a:r>
          </a:p>
          <a:p>
            <a:r>
              <a:rPr lang="en-US" dirty="0">
                <a:cs typeface="Calibri"/>
              </a:rPr>
              <a:t>The setting to mute/unmute, turn on/off your camera, speaker option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 is right beside/above your username 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930741-5935-564A-A4F6-703588BA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15" y="3062082"/>
            <a:ext cx="2743200" cy="2251710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09BF6A3-339B-84A2-CCB2-38898F93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35" y="2688648"/>
            <a:ext cx="5042678" cy="39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6051-F401-CD0A-7721-77B5D9EE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Write a message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1058AF-5030-04A5-87F0-03BDCC61F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953" y="1450673"/>
            <a:ext cx="9716074" cy="5125628"/>
          </a:xfrm>
        </p:spPr>
      </p:pic>
    </p:spTree>
    <p:extLst>
      <p:ext uri="{BB962C8B-B14F-4D97-AF65-F5344CB8AC3E}">
        <p14:creationId xmlns:p14="http://schemas.microsoft.com/office/powerpoint/2010/main" val="209444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AB45-A7EE-2145-BB78-42FF264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18077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Share your screen (1)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60BD0F2-FF4F-77D4-45F4-464FC86E7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996" b="-417"/>
          <a:stretch/>
        </p:blipFill>
        <p:spPr>
          <a:xfrm>
            <a:off x="948813" y="1367248"/>
            <a:ext cx="9277146" cy="5231256"/>
          </a:xfrm>
        </p:spPr>
      </p:pic>
    </p:spTree>
    <p:extLst>
      <p:ext uri="{BB962C8B-B14F-4D97-AF65-F5344CB8AC3E}">
        <p14:creationId xmlns:p14="http://schemas.microsoft.com/office/powerpoint/2010/main" val="33199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AB45-A7EE-2145-BB78-42FF2641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Share your screen (2)</a:t>
            </a:r>
            <a:endParaRPr lang="en-US" dirty="0"/>
          </a:p>
        </p:txBody>
      </p:sp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335E5CB-EAB5-F9CA-DDE4-0DC14F223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643" b="-417"/>
          <a:stretch/>
        </p:blipFill>
        <p:spPr>
          <a:xfrm>
            <a:off x="838200" y="1440990"/>
            <a:ext cx="9233680" cy="5280417"/>
          </a:xfrm>
        </p:spPr>
      </p:pic>
    </p:spTree>
    <p:extLst>
      <p:ext uri="{BB962C8B-B14F-4D97-AF65-F5344CB8AC3E}">
        <p14:creationId xmlns:p14="http://schemas.microsoft.com/office/powerpoint/2010/main" val="293359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208D-3FD6-15AC-24F0-2465B2EB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Share a Screenshot of your problem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83291E-DFF6-79BB-EF6B-DEA6DE088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460" y="1592109"/>
            <a:ext cx="8919435" cy="4609434"/>
          </a:xfrm>
        </p:spPr>
      </p:pic>
    </p:spTree>
    <p:extLst>
      <p:ext uri="{BB962C8B-B14F-4D97-AF65-F5344CB8AC3E}">
        <p14:creationId xmlns:p14="http://schemas.microsoft.com/office/powerpoint/2010/main" val="2068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8703-C1A2-5578-83BC-1B406675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Ping for help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BE2373-08E8-FC15-B926-9CF69A6BB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95" y="1370883"/>
            <a:ext cx="7279262" cy="5125628"/>
          </a:xfrm>
        </p:spPr>
      </p:pic>
    </p:spTree>
    <p:extLst>
      <p:ext uri="{BB962C8B-B14F-4D97-AF65-F5344CB8AC3E}">
        <p14:creationId xmlns:p14="http://schemas.microsoft.com/office/powerpoint/2010/main" val="385080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Getting Familiar with Discord </vt:lpstr>
      <vt:lpstr>Objective</vt:lpstr>
      <vt:lpstr>Discord Channel</vt:lpstr>
      <vt:lpstr>Join a Voice Call</vt:lpstr>
      <vt:lpstr>Write a message </vt:lpstr>
      <vt:lpstr>Share your screen (1)</vt:lpstr>
      <vt:lpstr>Share your screen (2)</vt:lpstr>
      <vt:lpstr>Share a Screenshot of your problem </vt:lpstr>
      <vt:lpstr>Ping for help</vt:lpstr>
      <vt:lpstr>Mention mentors in the channels:</vt:lpstr>
      <vt:lpstr>Activity </vt:lpstr>
      <vt:lpstr>Activity</vt:lpstr>
      <vt:lpstr>Activity</vt:lpstr>
      <vt:lpstr>Activity</vt:lpstr>
      <vt:lpstr>Activity</vt:lpstr>
      <vt:lpstr>Activity ???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409</cp:revision>
  <dcterms:created xsi:type="dcterms:W3CDTF">2023-04-28T15:56:10Z</dcterms:created>
  <dcterms:modified xsi:type="dcterms:W3CDTF">2023-06-01T20:06:07Z</dcterms:modified>
</cp:coreProperties>
</file>