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0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5FB763-9CBC-46D3-9BCC-966C6036B913}" v="929" dt="2023-05-28T23:30:26.1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Muminul Hossain (mhssin13)" userId="S::mhssin13@memphis.edu::50a26713-8066-4e73-a251-c762f8e6b9ea" providerId="AD" clId="Web-{3F5FB763-9CBC-46D3-9BCC-966C6036B913}"/>
    <pc:docChg chg="addSld delSld modSld addMainMaster">
      <pc:chgData name="Md Muminul Hossain (mhssin13)" userId="S::mhssin13@memphis.edu::50a26713-8066-4e73-a251-c762f8e6b9ea" providerId="AD" clId="Web-{3F5FB763-9CBC-46D3-9BCC-966C6036B913}" dt="2023-05-28T23:30:26.127" v="829" actId="20577"/>
      <pc:docMkLst>
        <pc:docMk/>
      </pc:docMkLst>
      <pc:sldChg chg="del">
        <pc:chgData name="Md Muminul Hossain (mhssin13)" userId="S::mhssin13@memphis.edu::50a26713-8066-4e73-a251-c762f8e6b9ea" providerId="AD" clId="Web-{3F5FB763-9CBC-46D3-9BCC-966C6036B913}" dt="2023-05-28T20:32:12.315" v="1"/>
        <pc:sldMkLst>
          <pc:docMk/>
          <pc:sldMk cId="109857222" sldId="256"/>
        </pc:sldMkLst>
      </pc:sldChg>
      <pc:sldChg chg="modSp add">
        <pc:chgData name="Md Muminul Hossain (mhssin13)" userId="S::mhssin13@memphis.edu::50a26713-8066-4e73-a251-c762f8e6b9ea" providerId="AD" clId="Web-{3F5FB763-9CBC-46D3-9BCC-966C6036B913}" dt="2023-05-28T23:30:26.127" v="829" actId="20577"/>
        <pc:sldMkLst>
          <pc:docMk/>
          <pc:sldMk cId="4279892428" sldId="257"/>
        </pc:sldMkLst>
        <pc:spChg chg="mod">
          <ac:chgData name="Md Muminul Hossain (mhssin13)" userId="S::mhssin13@memphis.edu::50a26713-8066-4e73-a251-c762f8e6b9ea" providerId="AD" clId="Web-{3F5FB763-9CBC-46D3-9BCC-966C6036B913}" dt="2023-05-28T20:32:35.332" v="8" actId="20577"/>
          <ac:spMkLst>
            <pc:docMk/>
            <pc:sldMk cId="4279892428" sldId="257"/>
            <ac:spMk id="2" creationId="{83481CA2-32F7-70BC-FCE1-10E13A05A55B}"/>
          </ac:spMkLst>
        </pc:spChg>
        <pc:spChg chg="mod">
          <ac:chgData name="Md Muminul Hossain (mhssin13)" userId="S::mhssin13@memphis.edu::50a26713-8066-4e73-a251-c762f8e6b9ea" providerId="AD" clId="Web-{3F5FB763-9CBC-46D3-9BCC-966C6036B913}" dt="2023-05-28T23:30:26.127" v="829" actId="20577"/>
          <ac:spMkLst>
            <pc:docMk/>
            <pc:sldMk cId="4279892428" sldId="257"/>
            <ac:spMk id="3" creationId="{2E37A00A-AE9F-A1F7-DD19-3AF0CFF2FC7D}"/>
          </ac:spMkLst>
        </pc:spChg>
      </pc:sldChg>
      <pc:sldChg chg="modSp new">
        <pc:chgData name="Md Muminul Hossain (mhssin13)" userId="S::mhssin13@memphis.edu::50a26713-8066-4e73-a251-c762f8e6b9ea" providerId="AD" clId="Web-{3F5FB763-9CBC-46D3-9BCC-966C6036B913}" dt="2023-05-28T22:11:33.809" v="114" actId="14100"/>
        <pc:sldMkLst>
          <pc:docMk/>
          <pc:sldMk cId="4094204402" sldId="258"/>
        </pc:sldMkLst>
        <pc:spChg chg="mod">
          <ac:chgData name="Md Muminul Hossain (mhssin13)" userId="S::mhssin13@memphis.edu::50a26713-8066-4e73-a251-c762f8e6b9ea" providerId="AD" clId="Web-{3F5FB763-9CBC-46D3-9BCC-966C6036B913}" dt="2023-05-28T20:33:56.430" v="29" actId="20577"/>
          <ac:spMkLst>
            <pc:docMk/>
            <pc:sldMk cId="4094204402" sldId="258"/>
            <ac:spMk id="2" creationId="{9F8BA15D-511C-F60B-F801-A303CA2D6699}"/>
          </ac:spMkLst>
        </pc:spChg>
        <pc:spChg chg="mod">
          <ac:chgData name="Md Muminul Hossain (mhssin13)" userId="S::mhssin13@memphis.edu::50a26713-8066-4e73-a251-c762f8e6b9ea" providerId="AD" clId="Web-{3F5FB763-9CBC-46D3-9BCC-966C6036B913}" dt="2023-05-28T22:11:33.809" v="114" actId="14100"/>
          <ac:spMkLst>
            <pc:docMk/>
            <pc:sldMk cId="4094204402" sldId="258"/>
            <ac:spMk id="3" creationId="{0C634996-165C-99BE-2B17-806D03059A13}"/>
          </ac:spMkLst>
        </pc:spChg>
      </pc:sldChg>
      <pc:sldChg chg="addSp delSp modSp new">
        <pc:chgData name="Md Muminul Hossain (mhssin13)" userId="S::mhssin13@memphis.edu::50a26713-8066-4e73-a251-c762f8e6b9ea" providerId="AD" clId="Web-{3F5FB763-9CBC-46D3-9BCC-966C6036B913}" dt="2023-05-28T22:15:32.880" v="141"/>
        <pc:sldMkLst>
          <pc:docMk/>
          <pc:sldMk cId="3145662897" sldId="259"/>
        </pc:sldMkLst>
        <pc:spChg chg="mod">
          <ac:chgData name="Md Muminul Hossain (mhssin13)" userId="S::mhssin13@memphis.edu::50a26713-8066-4e73-a251-c762f8e6b9ea" providerId="AD" clId="Web-{3F5FB763-9CBC-46D3-9BCC-966C6036B913}" dt="2023-05-28T21:54:17.646" v="52" actId="20577"/>
          <ac:spMkLst>
            <pc:docMk/>
            <pc:sldMk cId="3145662897" sldId="259"/>
            <ac:spMk id="2" creationId="{E0A7A7F1-414E-73B1-7397-4F6331D1A116}"/>
          </ac:spMkLst>
        </pc:spChg>
        <pc:spChg chg="del mod">
          <ac:chgData name="Md Muminul Hossain (mhssin13)" userId="S::mhssin13@memphis.edu::50a26713-8066-4e73-a251-c762f8e6b9ea" providerId="AD" clId="Web-{3F5FB763-9CBC-46D3-9BCC-966C6036B913}" dt="2023-05-28T21:54:54.913" v="61"/>
          <ac:spMkLst>
            <pc:docMk/>
            <pc:sldMk cId="3145662897" sldId="259"/>
            <ac:spMk id="3" creationId="{4DA9C0AE-3AC4-A271-3C08-73EA804DACEF}"/>
          </ac:spMkLst>
        </pc:spChg>
        <pc:spChg chg="add mod">
          <ac:chgData name="Md Muminul Hossain (mhssin13)" userId="S::mhssin13@memphis.edu::50a26713-8066-4e73-a251-c762f8e6b9ea" providerId="AD" clId="Web-{3F5FB763-9CBC-46D3-9BCC-966C6036B913}" dt="2023-05-28T22:12:15.279" v="122" actId="20577"/>
          <ac:spMkLst>
            <pc:docMk/>
            <pc:sldMk cId="3145662897" sldId="259"/>
            <ac:spMk id="5" creationId="{F652CC8B-94BD-ECFD-EE19-7B5D4142BE0B}"/>
          </ac:spMkLst>
        </pc:spChg>
        <pc:spChg chg="add del mod">
          <ac:chgData name="Md Muminul Hossain (mhssin13)" userId="S::mhssin13@memphis.edu::50a26713-8066-4e73-a251-c762f8e6b9ea" providerId="AD" clId="Web-{3F5FB763-9CBC-46D3-9BCC-966C6036B913}" dt="2023-05-28T22:14:22.487" v="137"/>
          <ac:spMkLst>
            <pc:docMk/>
            <pc:sldMk cId="3145662897" sldId="259"/>
            <ac:spMk id="8" creationId="{08720558-B080-BF1E-D2E5-F18F387AE491}"/>
          </ac:spMkLst>
        </pc:spChg>
        <pc:spChg chg="add mod">
          <ac:chgData name="Md Muminul Hossain (mhssin13)" userId="S::mhssin13@memphis.edu::50a26713-8066-4e73-a251-c762f8e6b9ea" providerId="AD" clId="Web-{3F5FB763-9CBC-46D3-9BCC-966C6036B913}" dt="2023-05-28T22:15:32.880" v="141"/>
          <ac:spMkLst>
            <pc:docMk/>
            <pc:sldMk cId="3145662897" sldId="259"/>
            <ac:spMk id="9" creationId="{4AC54188-FCE8-5AE4-CF11-F98DF3CF5AE8}"/>
          </ac:spMkLst>
        </pc:spChg>
        <pc:picChg chg="add del mod">
          <ac:chgData name="Md Muminul Hossain (mhssin13)" userId="S::mhssin13@memphis.edu::50a26713-8066-4e73-a251-c762f8e6b9ea" providerId="AD" clId="Web-{3F5FB763-9CBC-46D3-9BCC-966C6036B913}" dt="2023-05-28T22:13:18.031" v="126"/>
          <ac:picMkLst>
            <pc:docMk/>
            <pc:sldMk cId="3145662897" sldId="259"/>
            <ac:picMk id="6" creationId="{90DDE20B-355A-42D3-904F-9551EEEF575B}"/>
          </ac:picMkLst>
        </pc:picChg>
        <pc:picChg chg="add mod">
          <ac:chgData name="Md Muminul Hossain (mhssin13)" userId="S::mhssin13@memphis.edu::50a26713-8066-4e73-a251-c762f8e6b9ea" providerId="AD" clId="Web-{3F5FB763-9CBC-46D3-9BCC-966C6036B913}" dt="2023-05-28T22:13:47.564" v="133" actId="1076"/>
          <ac:picMkLst>
            <pc:docMk/>
            <pc:sldMk cId="3145662897" sldId="259"/>
            <ac:picMk id="7" creationId="{4F53E83E-C36F-880B-82B6-8697B1CB1FC8}"/>
          </ac:picMkLst>
        </pc:picChg>
      </pc:sldChg>
      <pc:sldChg chg="addSp modSp new">
        <pc:chgData name="Md Muminul Hossain (mhssin13)" userId="S::mhssin13@memphis.edu::50a26713-8066-4e73-a251-c762f8e6b9ea" providerId="AD" clId="Web-{3F5FB763-9CBC-46D3-9BCC-966C6036B913}" dt="2023-05-28T22:17:58.041" v="153" actId="1076"/>
        <pc:sldMkLst>
          <pc:docMk/>
          <pc:sldMk cId="3539607763" sldId="260"/>
        </pc:sldMkLst>
        <pc:spChg chg="mod">
          <ac:chgData name="Md Muminul Hossain (mhssin13)" userId="S::mhssin13@memphis.edu::50a26713-8066-4e73-a251-c762f8e6b9ea" providerId="AD" clId="Web-{3F5FB763-9CBC-46D3-9BCC-966C6036B913}" dt="2023-05-28T22:16:45.055" v="146" actId="20577"/>
          <ac:spMkLst>
            <pc:docMk/>
            <pc:sldMk cId="3539607763" sldId="260"/>
            <ac:spMk id="2" creationId="{ECD2BC32-D26A-CED8-4617-15208471783B}"/>
          </ac:spMkLst>
        </pc:spChg>
        <pc:spChg chg="mod">
          <ac:chgData name="Md Muminul Hossain (mhssin13)" userId="S::mhssin13@memphis.edu::50a26713-8066-4e73-a251-c762f8e6b9ea" providerId="AD" clId="Web-{3F5FB763-9CBC-46D3-9BCC-966C6036B913}" dt="2023-05-28T22:16:58.446" v="150" actId="14100"/>
          <ac:spMkLst>
            <pc:docMk/>
            <pc:sldMk cId="3539607763" sldId="260"/>
            <ac:spMk id="3" creationId="{78D8FFE4-CEA9-B525-A93F-0ABB0E26739B}"/>
          </ac:spMkLst>
        </pc:spChg>
        <pc:picChg chg="add mod">
          <ac:chgData name="Md Muminul Hossain (mhssin13)" userId="S::mhssin13@memphis.edu::50a26713-8066-4e73-a251-c762f8e6b9ea" providerId="AD" clId="Web-{3F5FB763-9CBC-46D3-9BCC-966C6036B913}" dt="2023-05-28T22:17:58.041" v="153" actId="1076"/>
          <ac:picMkLst>
            <pc:docMk/>
            <pc:sldMk cId="3539607763" sldId="260"/>
            <ac:picMk id="4" creationId="{94B436EE-E625-5E5C-BCF0-34A6E8234DEB}"/>
          </ac:picMkLst>
        </pc:picChg>
      </pc:sldChg>
      <pc:sldChg chg="modSp new">
        <pc:chgData name="Md Muminul Hossain (mhssin13)" userId="S::mhssin13@memphis.edu::50a26713-8066-4e73-a251-c762f8e6b9ea" providerId="AD" clId="Web-{3F5FB763-9CBC-46D3-9BCC-966C6036B913}" dt="2023-05-28T22:28:10.533" v="292" actId="14100"/>
        <pc:sldMkLst>
          <pc:docMk/>
          <pc:sldMk cId="224919362" sldId="261"/>
        </pc:sldMkLst>
        <pc:spChg chg="mod">
          <ac:chgData name="Md Muminul Hossain (mhssin13)" userId="S::mhssin13@memphis.edu::50a26713-8066-4e73-a251-c762f8e6b9ea" providerId="AD" clId="Web-{3F5FB763-9CBC-46D3-9BCC-966C6036B913}" dt="2023-05-28T22:20:08.624" v="189" actId="20577"/>
          <ac:spMkLst>
            <pc:docMk/>
            <pc:sldMk cId="224919362" sldId="261"/>
            <ac:spMk id="2" creationId="{690BDCCB-5241-55B9-F331-BC37544D27F2}"/>
          </ac:spMkLst>
        </pc:spChg>
        <pc:spChg chg="mod">
          <ac:chgData name="Md Muminul Hossain (mhssin13)" userId="S::mhssin13@memphis.edu::50a26713-8066-4e73-a251-c762f8e6b9ea" providerId="AD" clId="Web-{3F5FB763-9CBC-46D3-9BCC-966C6036B913}" dt="2023-05-28T22:28:10.533" v="292" actId="14100"/>
          <ac:spMkLst>
            <pc:docMk/>
            <pc:sldMk cId="224919362" sldId="261"/>
            <ac:spMk id="3" creationId="{8AC40C1B-9496-EBE8-2D7A-2B6650E13A36}"/>
          </ac:spMkLst>
        </pc:spChg>
      </pc:sldChg>
      <pc:sldChg chg="modSp add replId">
        <pc:chgData name="Md Muminul Hossain (mhssin13)" userId="S::mhssin13@memphis.edu::50a26713-8066-4e73-a251-c762f8e6b9ea" providerId="AD" clId="Web-{3F5FB763-9CBC-46D3-9BCC-966C6036B913}" dt="2023-05-28T22:27:20.422" v="282" actId="20577"/>
        <pc:sldMkLst>
          <pc:docMk/>
          <pc:sldMk cId="36492575" sldId="262"/>
        </pc:sldMkLst>
        <pc:spChg chg="mod">
          <ac:chgData name="Md Muminul Hossain (mhssin13)" userId="S::mhssin13@memphis.edu::50a26713-8066-4e73-a251-c762f8e6b9ea" providerId="AD" clId="Web-{3F5FB763-9CBC-46D3-9BCC-966C6036B913}" dt="2023-05-28T22:27:20.422" v="282" actId="20577"/>
          <ac:spMkLst>
            <pc:docMk/>
            <pc:sldMk cId="36492575" sldId="262"/>
            <ac:spMk id="3" creationId="{8AC40C1B-9496-EBE8-2D7A-2B6650E13A36}"/>
          </ac:spMkLst>
        </pc:spChg>
      </pc:sldChg>
      <pc:sldChg chg="addSp delSp modSp new">
        <pc:chgData name="Md Muminul Hossain (mhssin13)" userId="S::mhssin13@memphis.edu::50a26713-8066-4e73-a251-c762f8e6b9ea" providerId="AD" clId="Web-{3F5FB763-9CBC-46D3-9BCC-966C6036B913}" dt="2023-05-28T22:43:46.066" v="313" actId="20577"/>
        <pc:sldMkLst>
          <pc:docMk/>
          <pc:sldMk cId="28368718" sldId="263"/>
        </pc:sldMkLst>
        <pc:spChg chg="mod">
          <ac:chgData name="Md Muminul Hossain (mhssin13)" userId="S::mhssin13@memphis.edu::50a26713-8066-4e73-a251-c762f8e6b9ea" providerId="AD" clId="Web-{3F5FB763-9CBC-46D3-9BCC-966C6036B913}" dt="2023-05-28T22:42:37.955" v="299" actId="20577"/>
          <ac:spMkLst>
            <pc:docMk/>
            <pc:sldMk cId="28368718" sldId="263"/>
            <ac:spMk id="2" creationId="{DC590AED-C9D4-838E-0BB9-D25CAB7750DB}"/>
          </ac:spMkLst>
        </pc:spChg>
        <pc:spChg chg="del">
          <ac:chgData name="Md Muminul Hossain (mhssin13)" userId="S::mhssin13@memphis.edu::50a26713-8066-4e73-a251-c762f8e6b9ea" providerId="AD" clId="Web-{3F5FB763-9CBC-46D3-9BCC-966C6036B913}" dt="2023-05-28T22:43:03.409" v="300"/>
          <ac:spMkLst>
            <pc:docMk/>
            <pc:sldMk cId="28368718" sldId="263"/>
            <ac:spMk id="3" creationId="{F52481F6-D810-D647-5508-F8AB9779ADD9}"/>
          </ac:spMkLst>
        </pc:spChg>
        <pc:spChg chg="add mod">
          <ac:chgData name="Md Muminul Hossain (mhssin13)" userId="S::mhssin13@memphis.edu::50a26713-8066-4e73-a251-c762f8e6b9ea" providerId="AD" clId="Web-{3F5FB763-9CBC-46D3-9BCC-966C6036B913}" dt="2023-05-28T22:43:46.066" v="313" actId="20577"/>
          <ac:spMkLst>
            <pc:docMk/>
            <pc:sldMk cId="28368718" sldId="263"/>
            <ac:spMk id="6" creationId="{6355385C-1F80-847F-653C-CAA5DE89D085}"/>
          </ac:spMkLst>
        </pc:spChg>
        <pc:graphicFrameChg chg="add mod ord modGraphic">
          <ac:chgData name="Md Muminul Hossain (mhssin13)" userId="S::mhssin13@memphis.edu::50a26713-8066-4e73-a251-c762f8e6b9ea" providerId="AD" clId="Web-{3F5FB763-9CBC-46D3-9BCC-966C6036B913}" dt="2023-05-28T22:43:13.721" v="304"/>
          <ac:graphicFrameMkLst>
            <pc:docMk/>
            <pc:sldMk cId="28368718" sldId="263"/>
            <ac:graphicFrameMk id="5" creationId="{332D8D4D-F500-3A86-90B7-7834469C3E8C}"/>
          </ac:graphicFrameMkLst>
        </pc:graphicFrameChg>
      </pc:sldChg>
      <pc:sldChg chg="add del replId">
        <pc:chgData name="Md Muminul Hossain (mhssin13)" userId="S::mhssin13@memphis.edu::50a26713-8066-4e73-a251-c762f8e6b9ea" providerId="AD" clId="Web-{3F5FB763-9CBC-46D3-9BCC-966C6036B913}" dt="2023-05-28T22:24:09.774" v="236"/>
        <pc:sldMkLst>
          <pc:docMk/>
          <pc:sldMk cId="82577506" sldId="263"/>
        </pc:sldMkLst>
      </pc:sldChg>
      <pc:sldChg chg="modSp add replId">
        <pc:chgData name="Md Muminul Hossain (mhssin13)" userId="S::mhssin13@memphis.edu::50a26713-8066-4e73-a251-c762f8e6b9ea" providerId="AD" clId="Web-{3F5FB763-9CBC-46D3-9BCC-966C6036B913}" dt="2023-05-28T22:45:29.695" v="339" actId="20577"/>
        <pc:sldMkLst>
          <pc:docMk/>
          <pc:sldMk cId="3241230456" sldId="264"/>
        </pc:sldMkLst>
        <pc:spChg chg="mod">
          <ac:chgData name="Md Muminul Hossain (mhssin13)" userId="S::mhssin13@memphis.edu::50a26713-8066-4e73-a251-c762f8e6b9ea" providerId="AD" clId="Web-{3F5FB763-9CBC-46D3-9BCC-966C6036B913}" dt="2023-05-28T22:45:29.695" v="339" actId="20577"/>
          <ac:spMkLst>
            <pc:docMk/>
            <pc:sldMk cId="3241230456" sldId="264"/>
            <ac:spMk id="6" creationId="{6355385C-1F80-847F-653C-CAA5DE89D085}"/>
          </ac:spMkLst>
        </pc:spChg>
      </pc:sldChg>
      <pc:sldChg chg="modSp add replId">
        <pc:chgData name="Md Muminul Hossain (mhssin13)" userId="S::mhssin13@memphis.edu::50a26713-8066-4e73-a251-c762f8e6b9ea" providerId="AD" clId="Web-{3F5FB763-9CBC-46D3-9BCC-966C6036B913}" dt="2023-05-28T22:45:47.180" v="345" actId="20577"/>
        <pc:sldMkLst>
          <pc:docMk/>
          <pc:sldMk cId="3327842061" sldId="265"/>
        </pc:sldMkLst>
        <pc:spChg chg="mod">
          <ac:chgData name="Md Muminul Hossain (mhssin13)" userId="S::mhssin13@memphis.edu::50a26713-8066-4e73-a251-c762f8e6b9ea" providerId="AD" clId="Web-{3F5FB763-9CBC-46D3-9BCC-966C6036B913}" dt="2023-05-28T22:45:47.180" v="345" actId="20577"/>
          <ac:spMkLst>
            <pc:docMk/>
            <pc:sldMk cId="3327842061" sldId="265"/>
            <ac:spMk id="6" creationId="{6355385C-1F80-847F-653C-CAA5DE89D085}"/>
          </ac:spMkLst>
        </pc:spChg>
      </pc:sldChg>
      <pc:sldChg chg="modSp new">
        <pc:chgData name="Md Muminul Hossain (mhssin13)" userId="S::mhssin13@memphis.edu::50a26713-8066-4e73-a251-c762f8e6b9ea" providerId="AD" clId="Web-{3F5FB763-9CBC-46D3-9BCC-966C6036B913}" dt="2023-05-28T22:55:44.469" v="447" actId="20577"/>
        <pc:sldMkLst>
          <pc:docMk/>
          <pc:sldMk cId="414951801" sldId="266"/>
        </pc:sldMkLst>
        <pc:spChg chg="mod">
          <ac:chgData name="Md Muminul Hossain (mhssin13)" userId="S::mhssin13@memphis.edu::50a26713-8066-4e73-a251-c762f8e6b9ea" providerId="AD" clId="Web-{3F5FB763-9CBC-46D3-9BCC-966C6036B913}" dt="2023-05-28T22:52:00.522" v="357" actId="20577"/>
          <ac:spMkLst>
            <pc:docMk/>
            <pc:sldMk cId="414951801" sldId="266"/>
            <ac:spMk id="2" creationId="{0DD4B3D4-1245-D752-FB52-D01807B13161}"/>
          </ac:spMkLst>
        </pc:spChg>
        <pc:spChg chg="mod">
          <ac:chgData name="Md Muminul Hossain (mhssin13)" userId="S::mhssin13@memphis.edu::50a26713-8066-4e73-a251-c762f8e6b9ea" providerId="AD" clId="Web-{3F5FB763-9CBC-46D3-9BCC-966C6036B913}" dt="2023-05-28T22:55:44.469" v="447" actId="20577"/>
          <ac:spMkLst>
            <pc:docMk/>
            <pc:sldMk cId="414951801" sldId="266"/>
            <ac:spMk id="3" creationId="{428707A6-B9F0-2D95-E0B6-BB18ED814BB0}"/>
          </ac:spMkLst>
        </pc:spChg>
      </pc:sldChg>
      <pc:sldChg chg="addSp delSp modSp new">
        <pc:chgData name="Md Muminul Hossain (mhssin13)" userId="S::mhssin13@memphis.edu::50a26713-8066-4e73-a251-c762f8e6b9ea" providerId="AD" clId="Web-{3F5FB763-9CBC-46D3-9BCC-966C6036B913}" dt="2023-05-28T23:02:43.452" v="529" actId="14100"/>
        <pc:sldMkLst>
          <pc:docMk/>
          <pc:sldMk cId="1691559306" sldId="267"/>
        </pc:sldMkLst>
        <pc:spChg chg="mod">
          <ac:chgData name="Md Muminul Hossain (mhssin13)" userId="S::mhssin13@memphis.edu::50a26713-8066-4e73-a251-c762f8e6b9ea" providerId="AD" clId="Web-{3F5FB763-9CBC-46D3-9BCC-966C6036B913}" dt="2023-05-28T22:58:04.646" v="460" actId="20577"/>
          <ac:spMkLst>
            <pc:docMk/>
            <pc:sldMk cId="1691559306" sldId="267"/>
            <ac:spMk id="2" creationId="{9DFE9577-3931-CEA4-B72A-F95FC0D6DB29}"/>
          </ac:spMkLst>
        </pc:spChg>
        <pc:spChg chg="add del mod">
          <ac:chgData name="Md Muminul Hossain (mhssin13)" userId="S::mhssin13@memphis.edu::50a26713-8066-4e73-a251-c762f8e6b9ea" providerId="AD" clId="Web-{3F5FB763-9CBC-46D3-9BCC-966C6036B913}" dt="2023-05-28T23:00:58.824" v="506" actId="14100"/>
          <ac:spMkLst>
            <pc:docMk/>
            <pc:sldMk cId="1691559306" sldId="267"/>
            <ac:spMk id="3" creationId="{E7383BCF-909B-4736-C622-A60126D4C907}"/>
          </ac:spMkLst>
        </pc:spChg>
        <pc:spChg chg="add mod">
          <ac:chgData name="Md Muminul Hossain (mhssin13)" userId="S::mhssin13@memphis.edu::50a26713-8066-4e73-a251-c762f8e6b9ea" providerId="AD" clId="Web-{3F5FB763-9CBC-46D3-9BCC-966C6036B913}" dt="2023-05-28T23:02:43.452" v="529" actId="14100"/>
          <ac:spMkLst>
            <pc:docMk/>
            <pc:sldMk cId="1691559306" sldId="267"/>
            <ac:spMk id="7" creationId="{9CEEF2FA-7757-6270-C22A-BB8B5151D8C7}"/>
          </ac:spMkLst>
        </pc:spChg>
        <pc:spChg chg="add mod">
          <ac:chgData name="Md Muminul Hossain (mhssin13)" userId="S::mhssin13@memphis.edu::50a26713-8066-4e73-a251-c762f8e6b9ea" providerId="AD" clId="Web-{3F5FB763-9CBC-46D3-9BCC-966C6036B913}" dt="2023-05-28T23:02:28.264" v="526" actId="14100"/>
          <ac:spMkLst>
            <pc:docMk/>
            <pc:sldMk cId="1691559306" sldId="267"/>
            <ac:spMk id="9" creationId="{60877DBC-F643-3756-177B-35664DFF7D1F}"/>
          </ac:spMkLst>
        </pc:spChg>
        <pc:spChg chg="add mod">
          <ac:chgData name="Md Muminul Hossain (mhssin13)" userId="S::mhssin13@memphis.edu::50a26713-8066-4e73-a251-c762f8e6b9ea" providerId="AD" clId="Web-{3F5FB763-9CBC-46D3-9BCC-966C6036B913}" dt="2023-05-28T23:02:10.436" v="523" actId="1076"/>
          <ac:spMkLst>
            <pc:docMk/>
            <pc:sldMk cId="1691559306" sldId="267"/>
            <ac:spMk id="11" creationId="{B30EBA5D-561A-5608-31D2-31AAB557E094}"/>
          </ac:spMkLst>
        </pc:spChg>
        <pc:picChg chg="add del mod ord">
          <ac:chgData name="Md Muminul Hossain (mhssin13)" userId="S::mhssin13@memphis.edu::50a26713-8066-4e73-a251-c762f8e6b9ea" providerId="AD" clId="Web-{3F5FB763-9CBC-46D3-9BCC-966C6036B913}" dt="2023-05-28T22:58:58.210" v="471"/>
          <ac:picMkLst>
            <pc:docMk/>
            <pc:sldMk cId="1691559306" sldId="267"/>
            <ac:picMk id="4" creationId="{E16720D9-F2A5-D5F3-9167-9439CC832E4D}"/>
          </ac:picMkLst>
        </pc:picChg>
        <pc:picChg chg="add mod">
          <ac:chgData name="Md Muminul Hossain (mhssin13)" userId="S::mhssin13@memphis.edu::50a26713-8066-4e73-a251-c762f8e6b9ea" providerId="AD" clId="Web-{3F5FB763-9CBC-46D3-9BCC-966C6036B913}" dt="2023-05-28T23:01:07.574" v="508" actId="14100"/>
          <ac:picMkLst>
            <pc:docMk/>
            <pc:sldMk cId="1691559306" sldId="267"/>
            <ac:picMk id="5" creationId="{0FC5C712-DDB6-7502-3288-690E7101C454}"/>
          </ac:picMkLst>
        </pc:picChg>
      </pc:sldChg>
      <pc:sldChg chg="addSp delSp modSp new">
        <pc:chgData name="Md Muminul Hossain (mhssin13)" userId="S::mhssin13@memphis.edu::50a26713-8066-4e73-a251-c762f8e6b9ea" providerId="AD" clId="Web-{3F5FB763-9CBC-46D3-9BCC-966C6036B913}" dt="2023-05-28T23:13:04.069" v="586" actId="14100"/>
        <pc:sldMkLst>
          <pc:docMk/>
          <pc:sldMk cId="859332834" sldId="268"/>
        </pc:sldMkLst>
        <pc:spChg chg="mod">
          <ac:chgData name="Md Muminul Hossain (mhssin13)" userId="S::mhssin13@memphis.edu::50a26713-8066-4e73-a251-c762f8e6b9ea" providerId="AD" clId="Web-{3F5FB763-9CBC-46D3-9BCC-966C6036B913}" dt="2023-05-28T23:08:17.371" v="544" actId="20577"/>
          <ac:spMkLst>
            <pc:docMk/>
            <pc:sldMk cId="859332834" sldId="268"/>
            <ac:spMk id="2" creationId="{1BBCEA68-73F3-DEA3-AEDF-02BB421B88C9}"/>
          </ac:spMkLst>
        </pc:spChg>
        <pc:spChg chg="mod">
          <ac:chgData name="Md Muminul Hossain (mhssin13)" userId="S::mhssin13@memphis.edu::50a26713-8066-4e73-a251-c762f8e6b9ea" providerId="AD" clId="Web-{3F5FB763-9CBC-46D3-9BCC-966C6036B913}" dt="2023-05-28T23:03:39.189" v="531" actId="20577"/>
          <ac:spMkLst>
            <pc:docMk/>
            <pc:sldMk cId="859332834" sldId="268"/>
            <ac:spMk id="3" creationId="{8A566AEF-611B-1537-B8D9-B88FCFCD7A1E}"/>
          </ac:spMkLst>
        </pc:spChg>
        <pc:spChg chg="add mod">
          <ac:chgData name="Md Muminul Hossain (mhssin13)" userId="S::mhssin13@memphis.edu::50a26713-8066-4e73-a251-c762f8e6b9ea" providerId="AD" clId="Web-{3F5FB763-9CBC-46D3-9BCC-966C6036B913}" dt="2023-05-28T23:13:04.069" v="586" actId="14100"/>
          <ac:spMkLst>
            <pc:docMk/>
            <pc:sldMk cId="859332834" sldId="268"/>
            <ac:spMk id="9" creationId="{7B668A88-65DE-44B0-1C4E-C0732BB61138}"/>
          </ac:spMkLst>
        </pc:spChg>
        <pc:picChg chg="add del mod">
          <ac:chgData name="Md Muminul Hossain (mhssin13)" userId="S::mhssin13@memphis.edu::50a26713-8066-4e73-a251-c762f8e6b9ea" providerId="AD" clId="Web-{3F5FB763-9CBC-46D3-9BCC-966C6036B913}" dt="2023-05-28T23:12:28.646" v="577"/>
          <ac:picMkLst>
            <pc:docMk/>
            <pc:sldMk cId="859332834" sldId="268"/>
            <ac:picMk id="4" creationId="{06935FDF-D069-59FD-5171-B202BBC0AFE3}"/>
          </ac:picMkLst>
        </pc:picChg>
        <pc:picChg chg="add mod">
          <ac:chgData name="Md Muminul Hossain (mhssin13)" userId="S::mhssin13@memphis.edu::50a26713-8066-4e73-a251-c762f8e6b9ea" providerId="AD" clId="Web-{3F5FB763-9CBC-46D3-9BCC-966C6036B913}" dt="2023-05-28T23:07:00.930" v="539" actId="14100"/>
          <ac:picMkLst>
            <pc:docMk/>
            <pc:sldMk cId="859332834" sldId="268"/>
            <ac:picMk id="5" creationId="{803D4474-5595-9CAB-A675-50609D54868F}"/>
          </ac:picMkLst>
        </pc:picChg>
        <pc:picChg chg="add mod">
          <ac:chgData name="Md Muminul Hossain (mhssin13)" userId="S::mhssin13@memphis.edu::50a26713-8066-4e73-a251-c762f8e6b9ea" providerId="AD" clId="Web-{3F5FB763-9CBC-46D3-9BCC-966C6036B913}" dt="2023-05-28T23:07:19.728" v="542" actId="14100"/>
          <ac:picMkLst>
            <pc:docMk/>
            <pc:sldMk cId="859332834" sldId="268"/>
            <ac:picMk id="6" creationId="{26D7540C-5E6E-4CBF-7C2D-51287A371DA5}"/>
          </ac:picMkLst>
        </pc:picChg>
        <pc:picChg chg="add mod">
          <ac:chgData name="Md Muminul Hossain (mhssin13)" userId="S::mhssin13@memphis.edu::50a26713-8066-4e73-a251-c762f8e6b9ea" providerId="AD" clId="Web-{3F5FB763-9CBC-46D3-9BCC-966C6036B913}" dt="2023-05-28T23:12:47.616" v="582" actId="14100"/>
          <ac:picMkLst>
            <pc:docMk/>
            <pc:sldMk cId="859332834" sldId="268"/>
            <ac:picMk id="7" creationId="{30548B6F-7BBF-B794-526A-FE995E9052DD}"/>
          </ac:picMkLst>
        </pc:picChg>
      </pc:sldChg>
      <pc:sldChg chg="addSp delSp modSp add replId">
        <pc:chgData name="Md Muminul Hossain (mhssin13)" userId="S::mhssin13@memphis.edu::50a26713-8066-4e73-a251-c762f8e6b9ea" providerId="AD" clId="Web-{3F5FB763-9CBC-46D3-9BCC-966C6036B913}" dt="2023-05-28T23:15:49.669" v="612" actId="1076"/>
        <pc:sldMkLst>
          <pc:docMk/>
          <pc:sldMk cId="3007273090" sldId="269"/>
        </pc:sldMkLst>
        <pc:spChg chg="mod">
          <ac:chgData name="Md Muminul Hossain (mhssin13)" userId="S::mhssin13@memphis.edu::50a26713-8066-4e73-a251-c762f8e6b9ea" providerId="AD" clId="Web-{3F5FB763-9CBC-46D3-9BCC-966C6036B913}" dt="2023-05-28T23:13:47.805" v="597" actId="1076"/>
          <ac:spMkLst>
            <pc:docMk/>
            <pc:sldMk cId="3007273090" sldId="269"/>
            <ac:spMk id="3" creationId="{8A566AEF-611B-1537-B8D9-B88FCFCD7A1E}"/>
          </ac:spMkLst>
        </pc:spChg>
        <pc:spChg chg="add del mod">
          <ac:chgData name="Md Muminul Hossain (mhssin13)" userId="S::mhssin13@memphis.edu::50a26713-8066-4e73-a251-c762f8e6b9ea" providerId="AD" clId="Web-{3F5FB763-9CBC-46D3-9BCC-966C6036B913}" dt="2023-05-28T23:13:33.211" v="591"/>
          <ac:spMkLst>
            <pc:docMk/>
            <pc:sldMk cId="3007273090" sldId="269"/>
            <ac:spMk id="12" creationId="{67120518-DBA1-0DEA-D719-0EF2E126D19A}"/>
          </ac:spMkLst>
        </pc:spChg>
        <pc:spChg chg="add mod">
          <ac:chgData name="Md Muminul Hossain (mhssin13)" userId="S::mhssin13@memphis.edu::50a26713-8066-4e73-a251-c762f8e6b9ea" providerId="AD" clId="Web-{3F5FB763-9CBC-46D3-9BCC-966C6036B913}" dt="2023-05-28T23:15:49.669" v="612" actId="1076"/>
          <ac:spMkLst>
            <pc:docMk/>
            <pc:sldMk cId="3007273090" sldId="269"/>
            <ac:spMk id="15" creationId="{B622EFC4-8623-C44D-84A0-8B642899C238}"/>
          </ac:spMkLst>
        </pc:spChg>
        <pc:picChg chg="del mod">
          <ac:chgData name="Md Muminul Hossain (mhssin13)" userId="S::mhssin13@memphis.edu::50a26713-8066-4e73-a251-c762f8e6b9ea" providerId="AD" clId="Web-{3F5FB763-9CBC-46D3-9BCC-966C6036B913}" dt="2023-05-28T23:11:41.301" v="576"/>
          <ac:picMkLst>
            <pc:docMk/>
            <pc:sldMk cId="3007273090" sldId="269"/>
            <ac:picMk id="4" creationId="{06935FDF-D069-59FD-5171-B202BBC0AFE3}"/>
          </ac:picMkLst>
        </pc:picChg>
        <pc:picChg chg="del">
          <ac:chgData name="Md Muminul Hossain (mhssin13)" userId="S::mhssin13@memphis.edu::50a26713-8066-4e73-a251-c762f8e6b9ea" providerId="AD" clId="Web-{3F5FB763-9CBC-46D3-9BCC-966C6036B913}" dt="2023-05-28T23:08:24.980" v="547"/>
          <ac:picMkLst>
            <pc:docMk/>
            <pc:sldMk cId="3007273090" sldId="269"/>
            <ac:picMk id="5" creationId="{803D4474-5595-9CAB-A675-50609D54868F}"/>
          </ac:picMkLst>
        </pc:picChg>
        <pc:picChg chg="del">
          <ac:chgData name="Md Muminul Hossain (mhssin13)" userId="S::mhssin13@memphis.edu::50a26713-8066-4e73-a251-c762f8e6b9ea" providerId="AD" clId="Web-{3F5FB763-9CBC-46D3-9BCC-966C6036B913}" dt="2023-05-28T23:08:26.902" v="548"/>
          <ac:picMkLst>
            <pc:docMk/>
            <pc:sldMk cId="3007273090" sldId="269"/>
            <ac:picMk id="6" creationId="{26D7540C-5E6E-4CBF-7C2D-51287A371DA5}"/>
          </ac:picMkLst>
        </pc:picChg>
        <pc:picChg chg="add mod">
          <ac:chgData name="Md Muminul Hossain (mhssin13)" userId="S::mhssin13@memphis.edu::50a26713-8066-4e73-a251-c762f8e6b9ea" providerId="AD" clId="Web-{3F5FB763-9CBC-46D3-9BCC-966C6036B913}" dt="2023-05-28T23:13:50.587" v="598" actId="1076"/>
          <ac:picMkLst>
            <pc:docMk/>
            <pc:sldMk cId="3007273090" sldId="269"/>
            <ac:picMk id="7" creationId="{61C77870-8547-19D1-185B-3D29D63F4E98}"/>
          </ac:picMkLst>
        </pc:picChg>
        <pc:picChg chg="add del mod">
          <ac:chgData name="Md Muminul Hossain (mhssin13)" userId="S::mhssin13@memphis.edu::50a26713-8066-4e73-a251-c762f8e6b9ea" providerId="AD" clId="Web-{3F5FB763-9CBC-46D3-9BCC-966C6036B913}" dt="2023-05-28T23:14:25.275" v="606"/>
          <ac:picMkLst>
            <pc:docMk/>
            <pc:sldMk cId="3007273090" sldId="269"/>
            <ac:picMk id="8" creationId="{18DC7BCD-5DD7-0A46-7F11-8B29AA0E8B8F}"/>
          </ac:picMkLst>
        </pc:picChg>
        <pc:picChg chg="add mod">
          <ac:chgData name="Md Muminul Hossain (mhssin13)" userId="S::mhssin13@memphis.edu::50a26713-8066-4e73-a251-c762f8e6b9ea" providerId="AD" clId="Web-{3F5FB763-9CBC-46D3-9BCC-966C6036B913}" dt="2023-05-28T23:14:07.056" v="603" actId="1076"/>
          <ac:picMkLst>
            <pc:docMk/>
            <pc:sldMk cId="3007273090" sldId="269"/>
            <ac:picMk id="9" creationId="{305F9ED3-B8DE-9000-5A09-DD7476B84B08}"/>
          </ac:picMkLst>
        </pc:picChg>
        <pc:picChg chg="add mod">
          <ac:chgData name="Md Muminul Hossain (mhssin13)" userId="S::mhssin13@memphis.edu::50a26713-8066-4e73-a251-c762f8e6b9ea" providerId="AD" clId="Web-{3F5FB763-9CBC-46D3-9BCC-966C6036B913}" dt="2023-05-28T23:14:09.415" v="604" actId="1076"/>
          <ac:picMkLst>
            <pc:docMk/>
            <pc:sldMk cId="3007273090" sldId="269"/>
            <ac:picMk id="10" creationId="{0B5E2F18-F078-6E72-9011-64248BF9942B}"/>
          </ac:picMkLst>
        </pc:picChg>
        <pc:picChg chg="add mod">
          <ac:chgData name="Md Muminul Hossain (mhssin13)" userId="S::mhssin13@memphis.edu::50a26713-8066-4e73-a251-c762f8e6b9ea" providerId="AD" clId="Web-{3F5FB763-9CBC-46D3-9BCC-966C6036B913}" dt="2023-05-28T23:15:46.560" v="611" actId="14100"/>
          <ac:picMkLst>
            <pc:docMk/>
            <pc:sldMk cId="3007273090" sldId="269"/>
            <ac:picMk id="13" creationId="{A2AF6E04-EF2D-0CCE-EE04-89D9A4F3B270}"/>
          </ac:picMkLst>
        </pc:picChg>
        <pc:picChg chg="add mod">
          <ac:chgData name="Md Muminul Hossain (mhssin13)" userId="S::mhssin13@memphis.edu::50a26713-8066-4e73-a251-c762f8e6b9ea" providerId="AD" clId="Web-{3F5FB763-9CBC-46D3-9BCC-966C6036B913}" dt="2023-05-28T23:15:42.778" v="610" actId="14100"/>
          <ac:picMkLst>
            <pc:docMk/>
            <pc:sldMk cId="3007273090" sldId="269"/>
            <ac:picMk id="16" creationId="{F54749AE-5130-D3E4-B095-7E5AF4C1DB87}"/>
          </ac:picMkLst>
        </pc:picChg>
      </pc:sldChg>
      <pc:sldChg chg="addSp delSp modSp add replId">
        <pc:chgData name="Md Muminul Hossain (mhssin13)" userId="S::mhssin13@memphis.edu::50a26713-8066-4e73-a251-c762f8e6b9ea" providerId="AD" clId="Web-{3F5FB763-9CBC-46D3-9BCC-966C6036B913}" dt="2023-05-28T23:20:49.714" v="657" actId="14100"/>
        <pc:sldMkLst>
          <pc:docMk/>
          <pc:sldMk cId="515412901" sldId="270"/>
        </pc:sldMkLst>
        <pc:spChg chg="mod">
          <ac:chgData name="Md Muminul Hossain (mhssin13)" userId="S::mhssin13@memphis.edu::50a26713-8066-4e73-a251-c762f8e6b9ea" providerId="AD" clId="Web-{3F5FB763-9CBC-46D3-9BCC-966C6036B913}" dt="2023-05-28T23:19:06.301" v="627" actId="20577"/>
          <ac:spMkLst>
            <pc:docMk/>
            <pc:sldMk cId="515412901" sldId="270"/>
            <ac:spMk id="3" creationId="{8A566AEF-611B-1537-B8D9-B88FCFCD7A1E}"/>
          </ac:spMkLst>
        </pc:spChg>
        <pc:picChg chg="del">
          <ac:chgData name="Md Muminul Hossain (mhssin13)" userId="S::mhssin13@memphis.edu::50a26713-8066-4e73-a251-c762f8e6b9ea" providerId="AD" clId="Web-{3F5FB763-9CBC-46D3-9BCC-966C6036B913}" dt="2023-05-28T23:19:49.396" v="639"/>
          <ac:picMkLst>
            <pc:docMk/>
            <pc:sldMk cId="515412901" sldId="270"/>
            <ac:picMk id="4" creationId="{06935FDF-D069-59FD-5171-B202BBC0AFE3}"/>
          </ac:picMkLst>
        </pc:picChg>
        <pc:picChg chg="del">
          <ac:chgData name="Md Muminul Hossain (mhssin13)" userId="S::mhssin13@memphis.edu::50a26713-8066-4e73-a251-c762f8e6b9ea" providerId="AD" clId="Web-{3F5FB763-9CBC-46D3-9BCC-966C6036B913}" dt="2023-05-28T23:19:07.426" v="628"/>
          <ac:picMkLst>
            <pc:docMk/>
            <pc:sldMk cId="515412901" sldId="270"/>
            <ac:picMk id="5" creationId="{803D4474-5595-9CAB-A675-50609D54868F}"/>
          </ac:picMkLst>
        </pc:picChg>
        <pc:picChg chg="del">
          <ac:chgData name="Md Muminul Hossain (mhssin13)" userId="S::mhssin13@memphis.edu::50a26713-8066-4e73-a251-c762f8e6b9ea" providerId="AD" clId="Web-{3F5FB763-9CBC-46D3-9BCC-966C6036B913}" dt="2023-05-28T23:19:44.162" v="636"/>
          <ac:picMkLst>
            <pc:docMk/>
            <pc:sldMk cId="515412901" sldId="270"/>
            <ac:picMk id="6" creationId="{26D7540C-5E6E-4CBF-7C2D-51287A371DA5}"/>
          </ac:picMkLst>
        </pc:picChg>
        <pc:picChg chg="add mod">
          <ac:chgData name="Md Muminul Hossain (mhssin13)" userId="S::mhssin13@memphis.edu::50a26713-8066-4e73-a251-c762f8e6b9ea" providerId="AD" clId="Web-{3F5FB763-9CBC-46D3-9BCC-966C6036B913}" dt="2023-05-28T23:19:59.884" v="642" actId="14100"/>
          <ac:picMkLst>
            <pc:docMk/>
            <pc:sldMk cId="515412901" sldId="270"/>
            <ac:picMk id="7" creationId="{8958E37E-2A6C-60AB-9B61-5053549D7987}"/>
          </ac:picMkLst>
        </pc:picChg>
        <pc:picChg chg="add mod">
          <ac:chgData name="Md Muminul Hossain (mhssin13)" userId="S::mhssin13@memphis.edu::50a26713-8066-4e73-a251-c762f8e6b9ea" providerId="AD" clId="Web-{3F5FB763-9CBC-46D3-9BCC-966C6036B913}" dt="2023-05-28T23:20:36.792" v="652" actId="14100"/>
          <ac:picMkLst>
            <pc:docMk/>
            <pc:sldMk cId="515412901" sldId="270"/>
            <ac:picMk id="8" creationId="{146127ED-9CC4-0002-D949-1583FDF54CE9}"/>
          </ac:picMkLst>
        </pc:picChg>
        <pc:picChg chg="add mod">
          <ac:chgData name="Md Muminul Hossain (mhssin13)" userId="S::mhssin13@memphis.edu::50a26713-8066-4e73-a251-c762f8e6b9ea" providerId="AD" clId="Web-{3F5FB763-9CBC-46D3-9BCC-966C6036B913}" dt="2023-05-28T23:20:44.902" v="656" actId="1076"/>
          <ac:picMkLst>
            <pc:docMk/>
            <pc:sldMk cId="515412901" sldId="270"/>
            <ac:picMk id="9" creationId="{DA13E84C-BFF1-FEF9-12A4-FAFB2B413724}"/>
          </ac:picMkLst>
        </pc:picChg>
        <pc:picChg chg="add mod">
          <ac:chgData name="Md Muminul Hossain (mhssin13)" userId="S::mhssin13@memphis.edu::50a26713-8066-4e73-a251-c762f8e6b9ea" providerId="AD" clId="Web-{3F5FB763-9CBC-46D3-9BCC-966C6036B913}" dt="2023-05-28T23:20:49.714" v="657" actId="14100"/>
          <ac:picMkLst>
            <pc:docMk/>
            <pc:sldMk cId="515412901" sldId="270"/>
            <ac:picMk id="10" creationId="{5A5E0F3C-9B25-2A39-843E-846D9CE4E132}"/>
          </ac:picMkLst>
        </pc:picChg>
        <pc:picChg chg="add del mod">
          <ac:chgData name="Md Muminul Hossain (mhssin13)" userId="S::mhssin13@memphis.edu::50a26713-8066-4e73-a251-c762f8e6b9ea" providerId="AD" clId="Web-{3F5FB763-9CBC-46D3-9BCC-966C6036B913}" dt="2023-05-28T23:19:25.536" v="634"/>
          <ac:picMkLst>
            <pc:docMk/>
            <pc:sldMk cId="515412901" sldId="270"/>
            <ac:picMk id="11" creationId="{5B96FD3C-347B-28CA-5F97-67161C57AE29}"/>
          </ac:picMkLst>
        </pc:picChg>
        <pc:picChg chg="add mod">
          <ac:chgData name="Md Muminul Hossain (mhssin13)" userId="S::mhssin13@memphis.edu::50a26713-8066-4e73-a251-c762f8e6b9ea" providerId="AD" clId="Web-{3F5FB763-9CBC-46D3-9BCC-966C6036B913}" dt="2023-05-28T23:20:39.073" v="653" actId="14100"/>
          <ac:picMkLst>
            <pc:docMk/>
            <pc:sldMk cId="515412901" sldId="270"/>
            <ac:picMk id="12" creationId="{E213958C-A9CC-95DA-B071-A9C3D55A4F0E}"/>
          </ac:picMkLst>
        </pc:picChg>
      </pc:sldChg>
      <pc:sldChg chg="addSp delSp modSp add replId">
        <pc:chgData name="Md Muminul Hossain (mhssin13)" userId="S::mhssin13@memphis.edu::50a26713-8066-4e73-a251-c762f8e6b9ea" providerId="AD" clId="Web-{3F5FB763-9CBC-46D3-9BCC-966C6036B913}" dt="2023-05-28T23:26:36.836" v="756" actId="20577"/>
        <pc:sldMkLst>
          <pc:docMk/>
          <pc:sldMk cId="3054438242" sldId="271"/>
        </pc:sldMkLst>
        <pc:spChg chg="mod">
          <ac:chgData name="Md Muminul Hossain (mhssin13)" userId="S::mhssin13@memphis.edu::50a26713-8066-4e73-a251-c762f8e6b9ea" providerId="AD" clId="Web-{3F5FB763-9CBC-46D3-9BCC-966C6036B913}" dt="2023-05-28T23:23:50.549" v="704" actId="20577"/>
          <ac:spMkLst>
            <pc:docMk/>
            <pc:sldMk cId="3054438242" sldId="271"/>
            <ac:spMk id="3" creationId="{8A566AEF-611B-1537-B8D9-B88FCFCD7A1E}"/>
          </ac:spMkLst>
        </pc:spChg>
        <pc:spChg chg="add mod">
          <ac:chgData name="Md Muminul Hossain (mhssin13)" userId="S::mhssin13@memphis.edu::50a26713-8066-4e73-a251-c762f8e6b9ea" providerId="AD" clId="Web-{3F5FB763-9CBC-46D3-9BCC-966C6036B913}" dt="2023-05-28T23:26:36.836" v="756" actId="20577"/>
          <ac:spMkLst>
            <pc:docMk/>
            <pc:sldMk cId="3054438242" sldId="271"/>
            <ac:spMk id="15" creationId="{2799A0B9-FAE2-9F53-CA09-2495EC41B65E}"/>
          </ac:spMkLst>
        </pc:spChg>
        <pc:picChg chg="add mod">
          <ac:chgData name="Md Muminul Hossain (mhssin13)" userId="S::mhssin13@memphis.edu::50a26713-8066-4e73-a251-c762f8e6b9ea" providerId="AD" clId="Web-{3F5FB763-9CBC-46D3-9BCC-966C6036B913}" dt="2023-05-28T23:24:42.629" v="723" actId="1076"/>
          <ac:picMkLst>
            <pc:docMk/>
            <pc:sldMk cId="3054438242" sldId="271"/>
            <ac:picMk id="4" creationId="{73DF9CF8-5B5A-EDA9-C722-EF646E1A6984}"/>
          </ac:picMkLst>
        </pc:picChg>
        <pc:picChg chg="add mod">
          <ac:chgData name="Md Muminul Hossain (mhssin13)" userId="S::mhssin13@memphis.edu::50a26713-8066-4e73-a251-c762f8e6b9ea" providerId="AD" clId="Web-{3F5FB763-9CBC-46D3-9BCC-966C6036B913}" dt="2023-05-28T23:24:57.598" v="728" actId="1076"/>
          <ac:picMkLst>
            <pc:docMk/>
            <pc:sldMk cId="3054438242" sldId="271"/>
            <ac:picMk id="5" creationId="{3C4AC0CD-3605-3A8E-7001-5A9ED5C39435}"/>
          </ac:picMkLst>
        </pc:picChg>
        <pc:picChg chg="add mod">
          <ac:chgData name="Md Muminul Hossain (mhssin13)" userId="S::mhssin13@memphis.edu::50a26713-8066-4e73-a251-c762f8e6b9ea" providerId="AD" clId="Web-{3F5FB763-9CBC-46D3-9BCC-966C6036B913}" dt="2023-05-28T23:24:54.004" v="727" actId="14100"/>
          <ac:picMkLst>
            <pc:docMk/>
            <pc:sldMk cId="3054438242" sldId="271"/>
            <ac:picMk id="6" creationId="{15E864B4-F60F-B680-143E-7D4BE7AF12DE}"/>
          </ac:picMkLst>
        </pc:picChg>
        <pc:picChg chg="del mod">
          <ac:chgData name="Md Muminul Hossain (mhssin13)" userId="S::mhssin13@memphis.edu::50a26713-8066-4e73-a251-c762f8e6b9ea" providerId="AD" clId="Web-{3F5FB763-9CBC-46D3-9BCC-966C6036B913}" dt="2023-05-28T23:23:52.377" v="706"/>
          <ac:picMkLst>
            <pc:docMk/>
            <pc:sldMk cId="3054438242" sldId="271"/>
            <ac:picMk id="7" creationId="{8958E37E-2A6C-60AB-9B61-5053549D7987}"/>
          </ac:picMkLst>
        </pc:picChg>
        <pc:picChg chg="del">
          <ac:chgData name="Md Muminul Hossain (mhssin13)" userId="S::mhssin13@memphis.edu::50a26713-8066-4e73-a251-c762f8e6b9ea" providerId="AD" clId="Web-{3F5FB763-9CBC-46D3-9BCC-966C6036B913}" dt="2023-05-28T23:23:55.002" v="708"/>
          <ac:picMkLst>
            <pc:docMk/>
            <pc:sldMk cId="3054438242" sldId="271"/>
            <ac:picMk id="8" creationId="{146127ED-9CC4-0002-D949-1583FDF54CE9}"/>
          </ac:picMkLst>
        </pc:picChg>
        <pc:picChg chg="del">
          <ac:chgData name="Md Muminul Hossain (mhssin13)" userId="S::mhssin13@memphis.edu::50a26713-8066-4e73-a251-c762f8e6b9ea" providerId="AD" clId="Web-{3F5FB763-9CBC-46D3-9BCC-966C6036B913}" dt="2023-05-28T23:23:58.518" v="710"/>
          <ac:picMkLst>
            <pc:docMk/>
            <pc:sldMk cId="3054438242" sldId="271"/>
            <ac:picMk id="9" creationId="{DA13E84C-BFF1-FEF9-12A4-FAFB2B413724}"/>
          </ac:picMkLst>
        </pc:picChg>
        <pc:picChg chg="del">
          <ac:chgData name="Md Muminul Hossain (mhssin13)" userId="S::mhssin13@memphis.edu::50a26713-8066-4e73-a251-c762f8e6b9ea" providerId="AD" clId="Web-{3F5FB763-9CBC-46D3-9BCC-966C6036B913}" dt="2023-05-28T23:23:53.690" v="707"/>
          <ac:picMkLst>
            <pc:docMk/>
            <pc:sldMk cId="3054438242" sldId="271"/>
            <ac:picMk id="10" creationId="{5A5E0F3C-9B25-2A39-843E-846D9CE4E132}"/>
          </ac:picMkLst>
        </pc:picChg>
        <pc:picChg chg="add del mod">
          <ac:chgData name="Md Muminul Hossain (mhssin13)" userId="S::mhssin13@memphis.edu::50a26713-8066-4e73-a251-c762f8e6b9ea" providerId="AD" clId="Web-{3F5FB763-9CBC-46D3-9BCC-966C6036B913}" dt="2023-05-28T23:24:31.082" v="718"/>
          <ac:picMkLst>
            <pc:docMk/>
            <pc:sldMk cId="3054438242" sldId="271"/>
            <ac:picMk id="11" creationId="{F691E657-01E1-4BAE-7406-F1FEFFA54692}"/>
          </ac:picMkLst>
        </pc:picChg>
        <pc:picChg chg="del">
          <ac:chgData name="Md Muminul Hossain (mhssin13)" userId="S::mhssin13@memphis.edu::50a26713-8066-4e73-a251-c762f8e6b9ea" providerId="AD" clId="Web-{3F5FB763-9CBC-46D3-9BCC-966C6036B913}" dt="2023-05-28T23:23:56.080" v="709"/>
          <ac:picMkLst>
            <pc:docMk/>
            <pc:sldMk cId="3054438242" sldId="271"/>
            <ac:picMk id="12" creationId="{E213958C-A9CC-95DA-B071-A9C3D55A4F0E}"/>
          </ac:picMkLst>
        </pc:picChg>
        <pc:picChg chg="add mod">
          <ac:chgData name="Md Muminul Hossain (mhssin13)" userId="S::mhssin13@memphis.edu::50a26713-8066-4e73-a251-c762f8e6b9ea" providerId="AD" clId="Web-{3F5FB763-9CBC-46D3-9BCC-966C6036B913}" dt="2023-05-28T23:25:07.208" v="731" actId="1076"/>
          <ac:picMkLst>
            <pc:docMk/>
            <pc:sldMk cId="3054438242" sldId="271"/>
            <ac:picMk id="13" creationId="{673F80C3-A879-E586-1B53-944A7221400F}"/>
          </ac:picMkLst>
        </pc:picChg>
        <pc:picChg chg="add mod">
          <ac:chgData name="Md Muminul Hossain (mhssin13)" userId="S::mhssin13@memphis.edu::50a26713-8066-4e73-a251-c762f8e6b9ea" providerId="AD" clId="Web-{3F5FB763-9CBC-46D3-9BCC-966C6036B913}" dt="2023-05-28T23:25:41.678" v="734" actId="14100"/>
          <ac:picMkLst>
            <pc:docMk/>
            <pc:sldMk cId="3054438242" sldId="271"/>
            <ac:picMk id="14" creationId="{460E7089-17D2-B705-DF34-4C171C63E7ED}"/>
          </ac:picMkLst>
        </pc:picChg>
      </pc:sldChg>
      <pc:sldChg chg="modSp new">
        <pc:chgData name="Md Muminul Hossain (mhssin13)" userId="S::mhssin13@memphis.edu::50a26713-8066-4e73-a251-c762f8e6b9ea" providerId="AD" clId="Web-{3F5FB763-9CBC-46D3-9BCC-966C6036B913}" dt="2023-05-28T23:27:16.244" v="769" actId="20577"/>
        <pc:sldMkLst>
          <pc:docMk/>
          <pc:sldMk cId="1910094853" sldId="272"/>
        </pc:sldMkLst>
        <pc:spChg chg="mod">
          <ac:chgData name="Md Muminul Hossain (mhssin13)" userId="S::mhssin13@memphis.edu::50a26713-8066-4e73-a251-c762f8e6b9ea" providerId="AD" clId="Web-{3F5FB763-9CBC-46D3-9BCC-966C6036B913}" dt="2023-05-28T23:27:04.368" v="763" actId="20577"/>
          <ac:spMkLst>
            <pc:docMk/>
            <pc:sldMk cId="1910094853" sldId="272"/>
            <ac:spMk id="2" creationId="{8D2F677B-5C4E-F272-9DC8-D333B1B86689}"/>
          </ac:spMkLst>
        </pc:spChg>
        <pc:spChg chg="mod">
          <ac:chgData name="Md Muminul Hossain (mhssin13)" userId="S::mhssin13@memphis.edu::50a26713-8066-4e73-a251-c762f8e6b9ea" providerId="AD" clId="Web-{3F5FB763-9CBC-46D3-9BCC-966C6036B913}" dt="2023-05-28T23:27:16.244" v="769" actId="20577"/>
          <ac:spMkLst>
            <pc:docMk/>
            <pc:sldMk cId="1910094853" sldId="272"/>
            <ac:spMk id="3" creationId="{67260ACE-1042-764D-92F0-20C8D0A911FC}"/>
          </ac:spMkLst>
        </pc:spChg>
      </pc:sldChg>
      <pc:sldChg chg="modSp new">
        <pc:chgData name="Md Muminul Hossain (mhssin13)" userId="S::mhssin13@memphis.edu::50a26713-8066-4e73-a251-c762f8e6b9ea" providerId="AD" clId="Web-{3F5FB763-9CBC-46D3-9BCC-966C6036B913}" dt="2023-05-28T23:29:42.767" v="811" actId="20577"/>
        <pc:sldMkLst>
          <pc:docMk/>
          <pc:sldMk cId="3603291648" sldId="273"/>
        </pc:sldMkLst>
        <pc:spChg chg="mod">
          <ac:chgData name="Md Muminul Hossain (mhssin13)" userId="S::mhssin13@memphis.edu::50a26713-8066-4e73-a251-c762f8e6b9ea" providerId="AD" clId="Web-{3F5FB763-9CBC-46D3-9BCC-966C6036B913}" dt="2023-05-28T23:28:06.480" v="775" actId="20577"/>
          <ac:spMkLst>
            <pc:docMk/>
            <pc:sldMk cId="3603291648" sldId="273"/>
            <ac:spMk id="2" creationId="{A19D2C60-2965-926E-267E-F1EF4B69CD44}"/>
          </ac:spMkLst>
        </pc:spChg>
        <pc:spChg chg="mod">
          <ac:chgData name="Md Muminul Hossain (mhssin13)" userId="S::mhssin13@memphis.edu::50a26713-8066-4e73-a251-c762f8e6b9ea" providerId="AD" clId="Web-{3F5FB763-9CBC-46D3-9BCC-966C6036B913}" dt="2023-05-28T23:29:42.767" v="811" actId="20577"/>
          <ac:spMkLst>
            <pc:docMk/>
            <pc:sldMk cId="3603291648" sldId="273"/>
            <ac:spMk id="3" creationId="{515F71BD-1076-5F70-98D2-0B8C810DC687}"/>
          </ac:spMkLst>
        </pc:spChg>
      </pc:sldChg>
      <pc:sldMasterChg chg="add addSldLayout">
        <pc:chgData name="Md Muminul Hossain (mhssin13)" userId="S::mhssin13@memphis.edu::50a26713-8066-4e73-a251-c762f8e6b9ea" providerId="AD" clId="Web-{3F5FB763-9CBC-46D3-9BCC-966C6036B913}" dt="2023-05-28T20:32:10.659" v="0"/>
        <pc:sldMasterMkLst>
          <pc:docMk/>
          <pc:sldMasterMk cId="3110249068" sldId="2147483672"/>
        </pc:sldMasterMkLst>
        <pc:sldLayoutChg chg="add">
          <pc:chgData name="Md Muminul Hossain (mhssin13)" userId="S::mhssin13@memphis.edu::50a26713-8066-4e73-a251-c762f8e6b9ea" providerId="AD" clId="Web-{3F5FB763-9CBC-46D3-9BCC-966C6036B913}" dt="2023-05-28T20:32:10.659" v="0"/>
          <pc:sldLayoutMkLst>
            <pc:docMk/>
            <pc:sldMasterMk cId="3110249068" sldId="2147483672"/>
            <pc:sldLayoutMk cId="299292180" sldId="2147483673"/>
          </pc:sldLayoutMkLst>
        </pc:sldLayoutChg>
        <pc:sldLayoutChg chg="add">
          <pc:chgData name="Md Muminul Hossain (mhssin13)" userId="S::mhssin13@memphis.edu::50a26713-8066-4e73-a251-c762f8e6b9ea" providerId="AD" clId="Web-{3F5FB763-9CBC-46D3-9BCC-966C6036B913}" dt="2023-05-28T20:32:10.659" v="0"/>
          <pc:sldLayoutMkLst>
            <pc:docMk/>
            <pc:sldMasterMk cId="3110249068" sldId="2147483672"/>
            <pc:sldLayoutMk cId="1136072462" sldId="2147483674"/>
          </pc:sldLayoutMkLst>
        </pc:sldLayoutChg>
        <pc:sldLayoutChg chg="add">
          <pc:chgData name="Md Muminul Hossain (mhssin13)" userId="S::mhssin13@memphis.edu::50a26713-8066-4e73-a251-c762f8e6b9ea" providerId="AD" clId="Web-{3F5FB763-9CBC-46D3-9BCC-966C6036B913}" dt="2023-05-28T20:32:10.659" v="0"/>
          <pc:sldLayoutMkLst>
            <pc:docMk/>
            <pc:sldMasterMk cId="3110249068" sldId="2147483672"/>
            <pc:sldLayoutMk cId="3677445284" sldId="2147483675"/>
          </pc:sldLayoutMkLst>
        </pc:sldLayoutChg>
        <pc:sldLayoutChg chg="add">
          <pc:chgData name="Md Muminul Hossain (mhssin13)" userId="S::mhssin13@memphis.edu::50a26713-8066-4e73-a251-c762f8e6b9ea" providerId="AD" clId="Web-{3F5FB763-9CBC-46D3-9BCC-966C6036B913}" dt="2023-05-28T20:32:10.659" v="0"/>
          <pc:sldLayoutMkLst>
            <pc:docMk/>
            <pc:sldMasterMk cId="3110249068" sldId="2147483672"/>
            <pc:sldLayoutMk cId="549420638" sldId="2147483676"/>
          </pc:sldLayoutMkLst>
        </pc:sldLayoutChg>
        <pc:sldLayoutChg chg="add">
          <pc:chgData name="Md Muminul Hossain (mhssin13)" userId="S::mhssin13@memphis.edu::50a26713-8066-4e73-a251-c762f8e6b9ea" providerId="AD" clId="Web-{3F5FB763-9CBC-46D3-9BCC-966C6036B913}" dt="2023-05-28T20:32:10.659" v="0"/>
          <pc:sldLayoutMkLst>
            <pc:docMk/>
            <pc:sldMasterMk cId="3110249068" sldId="2147483672"/>
            <pc:sldLayoutMk cId="75824118" sldId="2147483677"/>
          </pc:sldLayoutMkLst>
        </pc:sldLayoutChg>
        <pc:sldLayoutChg chg="add">
          <pc:chgData name="Md Muminul Hossain (mhssin13)" userId="S::mhssin13@memphis.edu::50a26713-8066-4e73-a251-c762f8e6b9ea" providerId="AD" clId="Web-{3F5FB763-9CBC-46D3-9BCC-966C6036B913}" dt="2023-05-28T20:32:10.659" v="0"/>
          <pc:sldLayoutMkLst>
            <pc:docMk/>
            <pc:sldMasterMk cId="3110249068" sldId="2147483672"/>
            <pc:sldLayoutMk cId="2028432633" sldId="2147483678"/>
          </pc:sldLayoutMkLst>
        </pc:sldLayoutChg>
        <pc:sldLayoutChg chg="add">
          <pc:chgData name="Md Muminul Hossain (mhssin13)" userId="S::mhssin13@memphis.edu::50a26713-8066-4e73-a251-c762f8e6b9ea" providerId="AD" clId="Web-{3F5FB763-9CBC-46D3-9BCC-966C6036B913}" dt="2023-05-28T20:32:10.659" v="0"/>
          <pc:sldLayoutMkLst>
            <pc:docMk/>
            <pc:sldMasterMk cId="3110249068" sldId="2147483672"/>
            <pc:sldLayoutMk cId="445266205" sldId="2147483679"/>
          </pc:sldLayoutMkLst>
        </pc:sldLayoutChg>
        <pc:sldLayoutChg chg="add">
          <pc:chgData name="Md Muminul Hossain (mhssin13)" userId="S::mhssin13@memphis.edu::50a26713-8066-4e73-a251-c762f8e6b9ea" providerId="AD" clId="Web-{3F5FB763-9CBC-46D3-9BCC-966C6036B913}" dt="2023-05-28T20:32:10.659" v="0"/>
          <pc:sldLayoutMkLst>
            <pc:docMk/>
            <pc:sldMasterMk cId="3110249068" sldId="2147483672"/>
            <pc:sldLayoutMk cId="1548193035" sldId="2147483680"/>
          </pc:sldLayoutMkLst>
        </pc:sldLayoutChg>
        <pc:sldLayoutChg chg="add">
          <pc:chgData name="Md Muminul Hossain (mhssin13)" userId="S::mhssin13@memphis.edu::50a26713-8066-4e73-a251-c762f8e6b9ea" providerId="AD" clId="Web-{3F5FB763-9CBC-46D3-9BCC-966C6036B913}" dt="2023-05-28T20:32:10.659" v="0"/>
          <pc:sldLayoutMkLst>
            <pc:docMk/>
            <pc:sldMasterMk cId="3110249068" sldId="2147483672"/>
            <pc:sldLayoutMk cId="2357181930" sldId="2147483681"/>
          </pc:sldLayoutMkLst>
        </pc:sldLayoutChg>
        <pc:sldLayoutChg chg="add">
          <pc:chgData name="Md Muminul Hossain (mhssin13)" userId="S::mhssin13@memphis.edu::50a26713-8066-4e73-a251-c762f8e6b9ea" providerId="AD" clId="Web-{3F5FB763-9CBC-46D3-9BCC-966C6036B913}" dt="2023-05-28T20:32:10.659" v="0"/>
          <pc:sldLayoutMkLst>
            <pc:docMk/>
            <pc:sldMasterMk cId="3110249068" sldId="2147483672"/>
            <pc:sldLayoutMk cId="1850913959" sldId="2147483682"/>
          </pc:sldLayoutMkLst>
        </pc:sldLayoutChg>
        <pc:sldLayoutChg chg="add">
          <pc:chgData name="Md Muminul Hossain (mhssin13)" userId="S::mhssin13@memphis.edu::50a26713-8066-4e73-a251-c762f8e6b9ea" providerId="AD" clId="Web-{3F5FB763-9CBC-46D3-9BCC-966C6036B913}" dt="2023-05-28T20:32:10.659" v="0"/>
          <pc:sldLayoutMkLst>
            <pc:docMk/>
            <pc:sldMasterMk cId="3110249068" sldId="2147483672"/>
            <pc:sldLayoutMk cId="3258600869" sldId="214748368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0774E-1032-452D-B886-229DB5BA147F}" type="datetimeFigureOut">
              <a:t>5/28/2023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A4DBA-1061-480B-94BF-5624C596C8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69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76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2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72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45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20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4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326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66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9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819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139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00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56A06-EF2F-2546-9216-63B9535B9A92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49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81CA2-32F7-70BC-FCE1-10E13A05A5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7A00A-AE9F-A1F7-DD19-3AF0CFF2FC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How We Find Desired Information from Dataset</a:t>
            </a:r>
          </a:p>
        </p:txBody>
      </p:sp>
    </p:spTree>
    <p:extLst>
      <p:ext uri="{BB962C8B-B14F-4D97-AF65-F5344CB8AC3E}">
        <p14:creationId xmlns:p14="http://schemas.microsoft.com/office/powerpoint/2010/main" val="4279892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B3D4-1245-D752-FB52-D01807B13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How to Filter a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707A6-B9F0-2D95-E0B6-BB18ED814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latin typeface="Arial"/>
                <a:cs typeface="Arial"/>
              </a:rPr>
              <a:t>Read CSV Data into Pandas </a:t>
            </a:r>
            <a:r>
              <a:rPr lang="en-US" dirty="0" err="1">
                <a:latin typeface="Arial"/>
                <a:cs typeface="Arial"/>
              </a:rPr>
              <a:t>Dataframe</a:t>
            </a:r>
          </a:p>
          <a:p>
            <a:pPr lvl="1"/>
            <a:r>
              <a:rPr lang="en-US" dirty="0">
                <a:latin typeface="Arial"/>
                <a:cs typeface="Arial"/>
              </a:rPr>
              <a:t>Import Pandas Library</a:t>
            </a:r>
          </a:p>
          <a:p>
            <a:pPr lvl="1"/>
            <a:r>
              <a:rPr lang="en-US" dirty="0">
                <a:latin typeface="Arial"/>
                <a:cs typeface="Arial"/>
              </a:rPr>
              <a:t>Read CSV data and Save in Variable</a:t>
            </a:r>
          </a:p>
          <a:p>
            <a:pPr lvl="1"/>
            <a:r>
              <a:rPr lang="en-US" dirty="0">
                <a:latin typeface="Arial"/>
                <a:cs typeface="Arial"/>
              </a:rPr>
              <a:t>Display </a:t>
            </a:r>
            <a:r>
              <a:rPr lang="en-US" dirty="0" err="1">
                <a:latin typeface="Arial"/>
                <a:cs typeface="Arial"/>
              </a:rPr>
              <a:t>Dataframe</a:t>
            </a:r>
            <a:r>
              <a:rPr lang="en-US" dirty="0">
                <a:latin typeface="Arial"/>
                <a:cs typeface="Arial"/>
              </a:rPr>
              <a:t> Contents</a:t>
            </a:r>
            <a:br>
              <a:rPr lang="en-US" dirty="0"/>
            </a:br>
            <a:endParaRPr lang="en-US" dirty="0">
              <a:latin typeface="Arial"/>
              <a:cs typeface="Arial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Arial"/>
                <a:cs typeface="Arial"/>
              </a:rPr>
              <a:t>Filter Data Based on Requirement</a:t>
            </a:r>
          </a:p>
          <a:p>
            <a:pPr lvl="1"/>
            <a:r>
              <a:rPr lang="en-US" dirty="0">
                <a:latin typeface="Arial"/>
                <a:cs typeface="Arial"/>
              </a:rPr>
              <a:t>Look at all the features (columns) </a:t>
            </a:r>
          </a:p>
          <a:p>
            <a:pPr lvl="1"/>
            <a:r>
              <a:rPr lang="en-US" dirty="0">
                <a:latin typeface="Arial"/>
                <a:cs typeface="Arial"/>
              </a:rPr>
              <a:t>Keep the features (columns) which are required</a:t>
            </a:r>
          </a:p>
          <a:p>
            <a:pPr lvl="1"/>
            <a:r>
              <a:rPr lang="en-US" dirty="0">
                <a:latin typeface="Arial"/>
                <a:cs typeface="Arial"/>
              </a:rPr>
              <a:t>Filter data as per requirement</a:t>
            </a:r>
            <a:br>
              <a:rPr lang="en-US" dirty="0">
                <a:latin typeface="Arial"/>
                <a:cs typeface="Arial"/>
              </a:rPr>
            </a:b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951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9577-3931-CEA4-B72A-F95FC0D6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Filering</a:t>
            </a:r>
            <a:r>
              <a:rPr lang="en-US" dirty="0">
                <a:cs typeface="Calibri Light"/>
              </a:rPr>
              <a:t> in </a:t>
            </a:r>
            <a:r>
              <a:rPr lang="en-US" dirty="0" err="1">
                <a:cs typeface="Calibri Light"/>
              </a:rPr>
              <a:t>Jupyter</a:t>
            </a:r>
            <a:r>
              <a:rPr lang="en-US" dirty="0">
                <a:cs typeface="Calibri Light"/>
              </a:rPr>
              <a:t> Lab and </a:t>
            </a:r>
            <a:r>
              <a:rPr lang="en-US" dirty="0" err="1">
                <a:cs typeface="Calibri Light"/>
              </a:rPr>
              <a:t>Blockly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83BCF-909B-4736-C622-A60126D4C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7447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Suppose we want to find the cars which:</a:t>
            </a:r>
          </a:p>
          <a:p>
            <a:pPr lvl="1"/>
            <a:r>
              <a:rPr lang="en-US" dirty="0">
                <a:cs typeface="Calibri"/>
              </a:rPr>
              <a:t>have only 4 cylinders</a:t>
            </a:r>
          </a:p>
          <a:p>
            <a:pPr lvl="1"/>
            <a:r>
              <a:rPr lang="en-US" dirty="0">
                <a:cs typeface="Calibri"/>
              </a:rPr>
              <a:t>name is "</a:t>
            </a:r>
            <a:r>
              <a:rPr lang="en-US" dirty="0" err="1">
                <a:cs typeface="Calibri"/>
              </a:rPr>
              <a:t>toyota</a:t>
            </a:r>
            <a:r>
              <a:rPr lang="en-US" dirty="0">
                <a:cs typeface="Calibri"/>
              </a:rPr>
              <a:t> corolla"</a:t>
            </a:r>
          </a:p>
          <a:p>
            <a:pPr lvl="1"/>
            <a:r>
              <a:rPr lang="en-US" dirty="0" err="1">
                <a:cs typeface="Calibri"/>
              </a:rPr>
              <a:t>model_year</a:t>
            </a:r>
            <a:r>
              <a:rPr lang="en-US" dirty="0">
                <a:cs typeface="Calibri"/>
              </a:rPr>
              <a:t> is after 1980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0FC5C712-DDB6-7502-3288-690E7101C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564" y="1883945"/>
            <a:ext cx="7148945" cy="30346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EEF2FA-7757-6270-C22A-BB8B5151D8C7}"/>
              </a:ext>
            </a:extLst>
          </p:cNvPr>
          <p:cNvSpPr txBox="1"/>
          <p:nvPr/>
        </p:nvSpPr>
        <p:spPr>
          <a:xfrm>
            <a:off x="10363200" y="1828800"/>
            <a:ext cx="1302328" cy="31311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877DBC-F643-3756-177B-35664DFF7D1F}"/>
              </a:ext>
            </a:extLst>
          </p:cNvPr>
          <p:cNvSpPr txBox="1"/>
          <p:nvPr/>
        </p:nvSpPr>
        <p:spPr>
          <a:xfrm>
            <a:off x="8963891" y="1884217"/>
            <a:ext cx="775855" cy="29787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0EBA5D-561A-5608-31D2-31AAB557E094}"/>
              </a:ext>
            </a:extLst>
          </p:cNvPr>
          <p:cNvSpPr txBox="1"/>
          <p:nvPr/>
        </p:nvSpPr>
        <p:spPr>
          <a:xfrm>
            <a:off x="5361709" y="1932709"/>
            <a:ext cx="692727" cy="29856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59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CEA68-73F3-DEA3-AEDF-02BB421B8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Filtering in </a:t>
            </a:r>
            <a:r>
              <a:rPr lang="en-US" dirty="0" err="1">
                <a:ea typeface="+mj-lt"/>
                <a:cs typeface="+mj-lt"/>
              </a:rPr>
              <a:t>Jupyter</a:t>
            </a:r>
            <a:r>
              <a:rPr lang="en-US" dirty="0">
                <a:ea typeface="+mj-lt"/>
                <a:cs typeface="+mj-lt"/>
              </a:rPr>
              <a:t> Lab and </a:t>
            </a:r>
            <a:r>
              <a:rPr lang="en-US" dirty="0" err="1">
                <a:ea typeface="+mj-lt"/>
                <a:cs typeface="+mj-lt"/>
              </a:rPr>
              <a:t>Blockly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66AEF-611B-1537-B8D9-B88FCFCD7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Filter the required features from the dataset</a:t>
            </a:r>
            <a:endParaRPr lang="en-US">
              <a:cs typeface="Calibri" panose="020F0502020204030204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5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803D4474-5595-9CAB-A675-50609D548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82" y="2526427"/>
            <a:ext cx="5624945" cy="856109"/>
          </a:xfrm>
          <a:prstGeom prst="rect">
            <a:avLst/>
          </a:prstGeom>
        </p:spPr>
      </p:pic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26D7540C-5E6E-4CBF-7C2D-51287A371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782" y="3687320"/>
            <a:ext cx="6456218" cy="1464559"/>
          </a:xfrm>
          <a:prstGeom prst="rect">
            <a:avLst/>
          </a:prstGeom>
        </p:spPr>
      </p:pic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30548B6F-7BBF-B794-526A-FE995E905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509" y="1928368"/>
            <a:ext cx="3858490" cy="36385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668A88-65DE-44B0-1C4E-C0732BB61138}"/>
              </a:ext>
            </a:extLst>
          </p:cNvPr>
          <p:cNvSpPr txBox="1"/>
          <p:nvPr/>
        </p:nvSpPr>
        <p:spPr>
          <a:xfrm>
            <a:off x="7952509" y="5216235"/>
            <a:ext cx="2978727" cy="4225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32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CEA68-73F3-DEA3-AEDF-02BB421B8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Filtering in </a:t>
            </a:r>
            <a:r>
              <a:rPr lang="en-US" dirty="0" err="1">
                <a:ea typeface="+mj-lt"/>
                <a:cs typeface="+mj-lt"/>
              </a:rPr>
              <a:t>Jupyter</a:t>
            </a:r>
            <a:r>
              <a:rPr lang="en-US" dirty="0">
                <a:ea typeface="+mj-lt"/>
                <a:cs typeface="+mj-lt"/>
              </a:rPr>
              <a:t> Lab and </a:t>
            </a:r>
            <a:r>
              <a:rPr lang="en-US" dirty="0" err="1">
                <a:ea typeface="+mj-lt"/>
                <a:cs typeface="+mj-lt"/>
              </a:rPr>
              <a:t>Blockly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66AEF-611B-1537-B8D9-B88FCFCD7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927" y="154853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Filter the cars with 4 cylinders</a:t>
            </a:r>
            <a:endParaRPr lang="en-US" dirty="0">
              <a:cs typeface="Calibri"/>
            </a:endParaRPr>
          </a:p>
        </p:txBody>
      </p:sp>
      <p:pic>
        <p:nvPicPr>
          <p:cNvPr id="7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61C77870-8547-19D1-185B-3D29D63F4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117007"/>
            <a:ext cx="4682836" cy="407259"/>
          </a:xfrm>
          <a:prstGeom prst="rect">
            <a:avLst/>
          </a:prstGeom>
        </p:spPr>
      </p:pic>
      <p:pic>
        <p:nvPicPr>
          <p:cNvPr id="9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305F9ED3-B8DE-9000-5A09-DD7476B84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1" y="3553692"/>
            <a:ext cx="1188028" cy="422564"/>
          </a:xfrm>
          <a:prstGeom prst="rect">
            <a:avLst/>
          </a:prstGeom>
        </p:spPr>
      </p:pic>
      <p:pic>
        <p:nvPicPr>
          <p:cNvPr id="10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B5E2F18-F078-6E72-9011-64248BF99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353" y="4141643"/>
            <a:ext cx="1629641" cy="569769"/>
          </a:xfrm>
          <a:prstGeom prst="rect">
            <a:avLst/>
          </a:prstGeom>
        </p:spPr>
      </p:pic>
      <p:pic>
        <p:nvPicPr>
          <p:cNvPr id="13" name="Picture 13" descr="Table&#10;&#10;Description automatically generated">
            <a:extLst>
              <a:ext uri="{FF2B5EF4-FFF2-40B4-BE49-F238E27FC236}">
                <a16:creationId xmlns:a16="http://schemas.microsoft.com/office/drawing/2014/main" id="{A2AF6E04-EF2D-0CCE-EE04-89D9A4F3B2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0328" y="2613340"/>
            <a:ext cx="3948544" cy="361944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622EFC4-8623-C44D-84A0-8B642899C238}"/>
              </a:ext>
            </a:extLst>
          </p:cNvPr>
          <p:cNvSpPr txBox="1"/>
          <p:nvPr/>
        </p:nvSpPr>
        <p:spPr>
          <a:xfrm>
            <a:off x="8118763" y="5777345"/>
            <a:ext cx="2701636" cy="4572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F54749AE-5130-D3E4-B095-7E5AF4C1DB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800" y="2697518"/>
            <a:ext cx="6982690" cy="7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73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CEA68-73F3-DEA3-AEDF-02BB421B8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Filtering in </a:t>
            </a:r>
            <a:r>
              <a:rPr lang="en-US" dirty="0" err="1">
                <a:ea typeface="+mj-lt"/>
                <a:cs typeface="+mj-lt"/>
              </a:rPr>
              <a:t>Jupyter</a:t>
            </a:r>
            <a:r>
              <a:rPr lang="en-US" dirty="0">
                <a:ea typeface="+mj-lt"/>
                <a:cs typeface="+mj-lt"/>
              </a:rPr>
              <a:t> Lab and </a:t>
            </a:r>
            <a:r>
              <a:rPr lang="en-US" dirty="0" err="1">
                <a:ea typeface="+mj-lt"/>
                <a:cs typeface="+mj-lt"/>
              </a:rPr>
              <a:t>Blockly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66AEF-611B-1537-B8D9-B88FCFCD7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Filter the cars which name is "</a:t>
            </a:r>
            <a:r>
              <a:rPr lang="en-US" dirty="0" err="1"/>
              <a:t>toyota</a:t>
            </a:r>
            <a:r>
              <a:rPr lang="en-US" dirty="0"/>
              <a:t> corolla"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7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8958E37E-2A6C-60AB-9B61-5053549D7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82" y="2315549"/>
            <a:ext cx="7176654" cy="467375"/>
          </a:xfrm>
          <a:prstGeom prst="rect">
            <a:avLst/>
          </a:prstGeom>
        </p:spPr>
      </p:pic>
      <p:pic>
        <p:nvPicPr>
          <p:cNvPr id="8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146127ED-9CC4-0002-D949-1583FDF54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319" y="4002231"/>
            <a:ext cx="1877291" cy="516082"/>
          </a:xfrm>
          <a:prstGeom prst="rect">
            <a:avLst/>
          </a:prstGeom>
        </p:spPr>
      </p:pic>
      <p:pic>
        <p:nvPicPr>
          <p:cNvPr id="9" name="Picture 9" descr="Table&#10;&#10;Description automatically generated">
            <a:extLst>
              <a:ext uri="{FF2B5EF4-FFF2-40B4-BE49-F238E27FC236}">
                <a16:creationId xmlns:a16="http://schemas.microsoft.com/office/drawing/2014/main" id="{DA13E84C-BFF1-FEF9-12A4-FAFB2B413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4581" y="3887060"/>
            <a:ext cx="4419599" cy="2408970"/>
          </a:xfrm>
          <a:prstGeom prst="rect">
            <a:avLst/>
          </a:prstGeom>
        </p:spPr>
      </p:pic>
      <p:pic>
        <p:nvPicPr>
          <p:cNvPr id="10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A5E0F3C-9B25-2A39-843E-846D9CE4E1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3782" y="2901099"/>
            <a:ext cx="8707580" cy="723291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E213958C-A9CC-95DA-B071-A9C3D55A4F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4900" y="4708814"/>
            <a:ext cx="2528455" cy="68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12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CEA68-73F3-DEA3-AEDF-02BB421B8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Filtering in </a:t>
            </a:r>
            <a:r>
              <a:rPr lang="en-US" dirty="0" err="1">
                <a:ea typeface="+mj-lt"/>
                <a:cs typeface="+mj-lt"/>
              </a:rPr>
              <a:t>Jupyter</a:t>
            </a:r>
            <a:r>
              <a:rPr lang="en-US" dirty="0">
                <a:ea typeface="+mj-lt"/>
                <a:cs typeface="+mj-lt"/>
              </a:rPr>
              <a:t> Lab and </a:t>
            </a:r>
            <a:r>
              <a:rPr lang="en-US" dirty="0" err="1">
                <a:ea typeface="+mj-lt"/>
                <a:cs typeface="+mj-lt"/>
              </a:rPr>
              <a:t>Blockly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66AEF-611B-1537-B8D9-B88FCFCD7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Filter the cars which </a:t>
            </a:r>
            <a:r>
              <a:rPr lang="en-US" dirty="0" err="1"/>
              <a:t>model_year</a:t>
            </a:r>
            <a:r>
              <a:rPr lang="en-US" dirty="0"/>
              <a:t> is after 1980 (in our </a:t>
            </a:r>
            <a:r>
              <a:rPr lang="en-US" dirty="0" err="1"/>
              <a:t>model_year</a:t>
            </a:r>
            <a:r>
              <a:rPr lang="en-US" dirty="0"/>
              <a:t> column 80 represents 1980)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73DF9CF8-5B5A-EDA9-C722-EF646E1A6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36" y="2760890"/>
            <a:ext cx="7834745" cy="546511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3C4AC0CD-3605-3A8E-7001-5A9ED5C39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993" y="4556413"/>
            <a:ext cx="2228850" cy="419100"/>
          </a:xfrm>
          <a:prstGeom prst="rect">
            <a:avLst/>
          </a:prstGeom>
        </p:spPr>
      </p:pic>
      <p:pic>
        <p:nvPicPr>
          <p:cNvPr id="6" name="Picture 10" descr="Graphical user interface, application, chat or text message&#10;&#10;Description automatically generated">
            <a:extLst>
              <a:ext uri="{FF2B5EF4-FFF2-40B4-BE49-F238E27FC236}">
                <a16:creationId xmlns:a16="http://schemas.microsoft.com/office/drawing/2014/main" id="{15E864B4-F60F-B680-143E-7D4BE7AF1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709" y="3422713"/>
            <a:ext cx="7848599" cy="795356"/>
          </a:xfrm>
          <a:prstGeom prst="rect">
            <a:avLst/>
          </a:prstGeom>
        </p:spPr>
      </p:pic>
      <p:pic>
        <p:nvPicPr>
          <p:cNvPr id="13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73F80C3-A879-E586-1B53-944A722140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1128" y="4416651"/>
            <a:ext cx="4495799" cy="1391353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460E7089-17D2-B705-DF34-4C171C63E7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7859" y="5045652"/>
            <a:ext cx="2296391" cy="5143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799A0B9-FAE2-9F53-CA09-2495EC41B65E}"/>
              </a:ext>
            </a:extLst>
          </p:cNvPr>
          <p:cNvSpPr txBox="1"/>
          <p:nvPr/>
        </p:nvSpPr>
        <p:spPr>
          <a:xfrm>
            <a:off x="7426036" y="6054436"/>
            <a:ext cx="31311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Finally found 2 cars out of 398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438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2C60-2965-926E-267E-F1EF4B69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Summary: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F71BD-1076-5F70-98D2-0B8C810DC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 Initial list contained 398 cars. </a:t>
            </a:r>
            <a:br>
              <a:rPr lang="en-US" dirty="0"/>
            </a:b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After filtering by our requirements, we have a list of only 2 cars </a:t>
            </a:r>
            <a:r>
              <a:rPr lang="en-US" dirty="0">
                <a:ea typeface="+mn-lt"/>
                <a:cs typeface="+mn-lt"/>
              </a:rPr>
              <a:t>with </a:t>
            </a:r>
            <a:r>
              <a:rPr lang="en-US">
                <a:ea typeface="+mn-lt"/>
                <a:cs typeface="+mn-lt"/>
              </a:rPr>
              <a:t>the required features.</a:t>
            </a:r>
            <a:br>
              <a:rPr lang="en-US" dirty="0"/>
            </a:b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By using filtering in a big dataset, we can more easily find the data we care about</a:t>
            </a: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3291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F677B-5C4E-F272-9DC8-D333B1B86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Reference notebook: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60ACE-1042-764D-92F0-20C8D0A91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FilterData_Ex.ipynb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910094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BA15D-511C-F60B-F801-A303CA2D6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Filtering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34996-165C-99BE-2B17-806D03059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9447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In general, filtering means throwing out irrelevant stuff (could be harmful) from something. For example, water filtering, air filtering, etc.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Similarly in data science, filtering means-</a:t>
            </a:r>
          </a:p>
          <a:p>
            <a:pPr lvl="1"/>
            <a:r>
              <a:rPr lang="en-US" dirty="0">
                <a:ea typeface="+mn-lt"/>
                <a:cs typeface="+mn-lt"/>
              </a:rPr>
              <a:t>Refining datasets into simply what a user needs</a:t>
            </a:r>
          </a:p>
          <a:p>
            <a:pPr lvl="1"/>
            <a:r>
              <a:rPr lang="en-US" dirty="0">
                <a:ea typeface="+mn-lt"/>
                <a:cs typeface="+mn-lt"/>
              </a:rPr>
              <a:t>Excluding other data that are irrelevant or sensitive</a:t>
            </a:r>
          </a:p>
          <a:p>
            <a:pPr lvl="1"/>
            <a:endParaRPr lang="en-US" sz="2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Different types of strategies can be used to filter out data depending on the user's needs.</a:t>
            </a:r>
          </a:p>
        </p:txBody>
      </p:sp>
    </p:spTree>
    <p:extLst>
      <p:ext uri="{BB962C8B-B14F-4D97-AF65-F5344CB8AC3E}">
        <p14:creationId xmlns:p14="http://schemas.microsoft.com/office/powerpoint/2010/main" val="4094204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7A7F1-414E-73B1-7397-4F6331D1A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Filtering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52CC8B-94BD-ECFD-EE19-7B5D4142B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091" y="1756352"/>
            <a:ext cx="569421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A real world example of filtering can be preventing access to sensitive information. 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For example, a data filter may remove Social Security numbers or credit card numbers from client data before an employee can start working on them.  </a:t>
            </a:r>
            <a:endParaRPr lang="en-US">
              <a:cs typeface="Calibri"/>
            </a:endParaRPr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 dirty="0">
              <a:cs typeface="Calibri"/>
            </a:endParaRPr>
          </a:p>
          <a:p>
            <a:pPr>
              <a:buNone/>
            </a:pPr>
            <a:endParaRPr lang="en-US"/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4F53E83E-C36F-880B-82B6-8697B1CB1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309" y="2027696"/>
            <a:ext cx="5701144" cy="34745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C54188-FCE8-5AE4-CF11-F98DF3CF5AE8}"/>
              </a:ext>
            </a:extLst>
          </p:cNvPr>
          <p:cNvSpPr txBox="1"/>
          <p:nvPr/>
        </p:nvSpPr>
        <p:spPr>
          <a:xfrm>
            <a:off x="10099964" y="2092036"/>
            <a:ext cx="1842654" cy="34774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62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2BC32-D26A-CED8-4617-152084717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Filtering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8FFE4-CEA9-B525-A93F-0ABB0E267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1301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After filtering, this data will be sent to an employee as shown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94B436EE-E625-5E5C-BCF0-34A6E8234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491" y="1475874"/>
            <a:ext cx="5902036" cy="381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60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DCCB-5241-55B9-F331-BC37544D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 for Filtering Data in a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40C1B-9496-EBE8-2D7A-2B6650E13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74037" cy="45314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ea typeface="+mn-lt"/>
                <a:cs typeface="+mn-lt"/>
              </a:rPr>
              <a:t>Keep the Relevant Data:</a:t>
            </a:r>
            <a:br>
              <a:rPr lang="en-US" sz="3200" dirty="0">
                <a:ea typeface="+mn-lt"/>
                <a:cs typeface="+mn-lt"/>
              </a:rPr>
            </a:br>
            <a:endParaRPr lang="en-US" sz="3200" dirty="0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2800" dirty="0">
                <a:ea typeface="+mn-lt"/>
                <a:cs typeface="+mn-lt"/>
              </a:rPr>
              <a:t>In data science, a lot of the time data scientists have to work with huge datasets. </a:t>
            </a:r>
            <a:br>
              <a:rPr lang="en-US" sz="2800" dirty="0">
                <a:ea typeface="+mn-lt"/>
                <a:cs typeface="+mn-lt"/>
              </a:rPr>
            </a:br>
            <a:endParaRPr lang="en-US" sz="2800" dirty="0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2800" dirty="0">
                <a:ea typeface="+mn-lt"/>
                <a:cs typeface="+mn-lt"/>
              </a:rPr>
              <a:t>But for a specific analysis, not all data is important to use. In those cases, filtering is very helpful. </a:t>
            </a:r>
            <a:br>
              <a:rPr lang="en-US" sz="2800" dirty="0">
                <a:ea typeface="+mn-lt"/>
                <a:cs typeface="+mn-lt"/>
              </a:rPr>
            </a:br>
            <a:endParaRPr lang="en-US" sz="2800" dirty="0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2800" dirty="0">
                <a:ea typeface="+mn-lt"/>
                <a:cs typeface="+mn-lt"/>
              </a:rPr>
              <a:t>It also helps you focus on specific data rather than looking at the huge dataset all the time.</a:t>
            </a:r>
            <a:endParaRPr lang="en-US" sz="28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4919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DCCB-5241-55B9-F331-BC37544D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 for Filtering Data in a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40C1B-9496-EBE8-2D7A-2B6650E13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Example:</a:t>
            </a:r>
            <a:endParaRPr lang="en-US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Suppose you have a population dataset where individual population data are stored like </a:t>
            </a:r>
            <a:r>
              <a:rPr lang="en-US" dirty="0">
                <a:solidFill>
                  <a:srgbClr val="FFFF00"/>
                </a:solidFill>
                <a:ea typeface="+mn-lt"/>
                <a:cs typeface="+mn-lt"/>
              </a:rPr>
              <a:t>age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>
                <a:solidFill>
                  <a:srgbClr val="FFFF00"/>
                </a:solidFill>
                <a:ea typeface="+mn-lt"/>
                <a:cs typeface="+mn-lt"/>
              </a:rPr>
              <a:t>height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>
                <a:solidFill>
                  <a:srgbClr val="FFFF00"/>
                </a:solidFill>
                <a:ea typeface="+mn-lt"/>
                <a:cs typeface="+mn-lt"/>
              </a:rPr>
              <a:t>weight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solidFill>
                  <a:srgbClr val="FFFF00"/>
                </a:solidFill>
                <a:ea typeface="+mn-lt"/>
                <a:cs typeface="+mn-lt"/>
              </a:rPr>
              <a:t>hair_color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solidFill>
                  <a:srgbClr val="FFFF00"/>
                </a:solidFill>
                <a:ea typeface="+mn-lt"/>
                <a:cs typeface="+mn-lt"/>
              </a:rPr>
              <a:t>eye_color</a:t>
            </a:r>
            <a:r>
              <a:rPr lang="en-US" dirty="0">
                <a:ea typeface="+mn-lt"/>
                <a:cs typeface="+mn-lt"/>
              </a:rPr>
              <a:t>, and </a:t>
            </a:r>
            <a:r>
              <a:rPr lang="en-US" dirty="0">
                <a:solidFill>
                  <a:srgbClr val="FFFF00"/>
                </a:solidFill>
                <a:ea typeface="+mn-lt"/>
                <a:cs typeface="+mn-lt"/>
              </a:rPr>
              <a:t>BMI</a:t>
            </a:r>
            <a:r>
              <a:rPr lang="en-US" dirty="0">
                <a:ea typeface="+mn-lt"/>
                <a:cs typeface="+mn-lt"/>
              </a:rPr>
              <a:t>. </a:t>
            </a:r>
          </a:p>
          <a:p>
            <a:r>
              <a:rPr lang="en-US" dirty="0">
                <a:ea typeface="+mn-lt"/>
                <a:cs typeface="+mn-lt"/>
              </a:rPr>
              <a:t>You are asked to find out how a person's </a:t>
            </a:r>
            <a:r>
              <a:rPr lang="en-US" dirty="0">
                <a:solidFill>
                  <a:srgbClr val="FFFF00"/>
                </a:solidFill>
                <a:ea typeface="+mn-lt"/>
                <a:cs typeface="+mn-lt"/>
              </a:rPr>
              <a:t>height</a:t>
            </a:r>
            <a:r>
              <a:rPr lang="en-US" dirty="0">
                <a:ea typeface="+mn-lt"/>
                <a:cs typeface="+mn-lt"/>
              </a:rPr>
              <a:t> changes with respect to their </a:t>
            </a:r>
            <a:r>
              <a:rPr lang="en-US" dirty="0">
                <a:solidFill>
                  <a:srgbClr val="FFFF00"/>
                </a:solidFill>
                <a:ea typeface="+mn-lt"/>
                <a:cs typeface="+mn-lt"/>
              </a:rPr>
              <a:t>age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dirty="0"/>
              <a:t>For this scenario, you actually don't need any other information except the </a:t>
            </a:r>
            <a:r>
              <a:rPr lang="en-US" dirty="0">
                <a:solidFill>
                  <a:srgbClr val="FFFF00"/>
                </a:solidFill>
              </a:rPr>
              <a:t>height</a:t>
            </a:r>
            <a:r>
              <a:rPr lang="en-US" dirty="0"/>
              <a:t> and </a:t>
            </a:r>
            <a:r>
              <a:rPr lang="en-US" dirty="0">
                <a:solidFill>
                  <a:srgbClr val="FFFF00"/>
                </a:solidFill>
              </a:rPr>
              <a:t>age</a:t>
            </a:r>
            <a:r>
              <a:rPr lang="en-US" dirty="0"/>
              <a:t> columns. So, we can just keep the </a:t>
            </a:r>
            <a:r>
              <a:rPr lang="en-US" dirty="0">
                <a:solidFill>
                  <a:srgbClr val="FFFF00"/>
                </a:solidFill>
              </a:rPr>
              <a:t>height</a:t>
            </a:r>
            <a:r>
              <a:rPr lang="en-US" dirty="0"/>
              <a:t>, </a:t>
            </a:r>
            <a:r>
              <a:rPr lang="en-US" dirty="0">
                <a:solidFill>
                  <a:srgbClr val="FFFF00"/>
                </a:solidFill>
              </a:rPr>
              <a:t>age</a:t>
            </a:r>
            <a:r>
              <a:rPr lang="en-US" dirty="0"/>
              <a:t> columns and do further analysis.</a:t>
            </a:r>
            <a:br>
              <a:rPr lang="en-US" dirty="0"/>
            </a:br>
            <a:endParaRPr lang="en-US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492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90AED-C9D4-838E-0BB9-D25CAB775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Discussion Activity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32D8D4D-F500-3A86-90B7-7834469C3E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5498040"/>
              </p:ext>
            </p:extLst>
          </p:nvPr>
        </p:nvGraphicFramePr>
        <p:xfrm>
          <a:off x="6296890" y="1828800"/>
          <a:ext cx="5056908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636">
                  <a:extLst>
                    <a:ext uri="{9D8B030D-6E8A-4147-A177-3AD203B41FA5}">
                      <a16:colId xmlns:a16="http://schemas.microsoft.com/office/drawing/2014/main" val="2334712010"/>
                    </a:ext>
                  </a:extLst>
                </a:gridCol>
                <a:gridCol w="1685636">
                  <a:extLst>
                    <a:ext uri="{9D8B030D-6E8A-4147-A177-3AD203B41FA5}">
                      <a16:colId xmlns:a16="http://schemas.microsoft.com/office/drawing/2014/main" val="2862342242"/>
                    </a:ext>
                  </a:extLst>
                </a:gridCol>
                <a:gridCol w="1685636">
                  <a:extLst>
                    <a:ext uri="{9D8B030D-6E8A-4147-A177-3AD203B41FA5}">
                      <a16:colId xmlns:a16="http://schemas.microsoft.com/office/drawing/2014/main" val="2222345548"/>
                    </a:ext>
                  </a:extLst>
                </a:gridCol>
              </a:tblGrid>
              <a:tr h="324840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GRE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GPA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Gender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2726114"/>
                  </a:ext>
                </a:extLst>
              </a:tr>
              <a:tr h="324840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316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105703"/>
                  </a:ext>
                </a:extLst>
              </a:tr>
              <a:tr h="324840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308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3.1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211356"/>
                  </a:ext>
                </a:extLst>
              </a:tr>
              <a:tr h="324840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327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882763"/>
                  </a:ext>
                </a:extLst>
              </a:tr>
              <a:tr h="324840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310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3.33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936374"/>
                  </a:ext>
                </a:extLst>
              </a:tr>
              <a:tr h="324840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305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3.45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1232939"/>
                  </a:ext>
                </a:extLst>
              </a:tr>
              <a:tr h="324840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322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3.18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36549"/>
                  </a:ext>
                </a:extLst>
              </a:tr>
              <a:tr h="324840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316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3.25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804322"/>
                  </a:ext>
                </a:extLst>
              </a:tr>
              <a:tr h="324840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8176995"/>
                  </a:ext>
                </a:extLst>
              </a:tr>
              <a:tr h="324840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310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3.6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79392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55385C-1F80-847F-653C-CAA5DE89D085}"/>
              </a:ext>
            </a:extLst>
          </p:cNvPr>
          <p:cNvSpPr txBox="1"/>
          <p:nvPr/>
        </p:nvSpPr>
        <p:spPr>
          <a:xfrm>
            <a:off x="706582" y="1787237"/>
            <a:ext cx="518852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-apple-system"/>
              </a:rPr>
              <a:t>Suppose we have some data on GPA, GRE and gender. </a:t>
            </a:r>
            <a:endParaRPr lang="en-US" sz="2400">
              <a:cs typeface="Calibri"/>
            </a:endParaRPr>
          </a:p>
          <a:p>
            <a:endParaRPr lang="en-US" sz="2400" dirty="0">
              <a:latin typeface="-apple-system"/>
            </a:endParaRPr>
          </a:p>
          <a:p>
            <a:r>
              <a:rPr lang="en-US" sz="2400" dirty="0">
                <a:latin typeface="-apple-system"/>
              </a:rPr>
              <a:t>We want to see the student's performance based on gender (male/female).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68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90AED-C9D4-838E-0BB9-D25CAB775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Discussion Activity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32D8D4D-F500-3A86-90B7-7834469C3E8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96890" y="1828800"/>
          <a:ext cx="5056908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636">
                  <a:extLst>
                    <a:ext uri="{9D8B030D-6E8A-4147-A177-3AD203B41FA5}">
                      <a16:colId xmlns:a16="http://schemas.microsoft.com/office/drawing/2014/main" val="2334712010"/>
                    </a:ext>
                  </a:extLst>
                </a:gridCol>
                <a:gridCol w="1685636">
                  <a:extLst>
                    <a:ext uri="{9D8B030D-6E8A-4147-A177-3AD203B41FA5}">
                      <a16:colId xmlns:a16="http://schemas.microsoft.com/office/drawing/2014/main" val="2862342242"/>
                    </a:ext>
                  </a:extLst>
                </a:gridCol>
                <a:gridCol w="1685636">
                  <a:extLst>
                    <a:ext uri="{9D8B030D-6E8A-4147-A177-3AD203B41FA5}">
                      <a16:colId xmlns:a16="http://schemas.microsoft.com/office/drawing/2014/main" val="2222345548"/>
                    </a:ext>
                  </a:extLst>
                </a:gridCol>
              </a:tblGrid>
              <a:tr h="324840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GRE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GPA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Gender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2726114"/>
                  </a:ext>
                </a:extLst>
              </a:tr>
              <a:tr h="324840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316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105703"/>
                  </a:ext>
                </a:extLst>
              </a:tr>
              <a:tr h="324840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308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3.1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211356"/>
                  </a:ext>
                </a:extLst>
              </a:tr>
              <a:tr h="324840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327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882763"/>
                  </a:ext>
                </a:extLst>
              </a:tr>
              <a:tr h="324840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310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3.33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936374"/>
                  </a:ext>
                </a:extLst>
              </a:tr>
              <a:tr h="324840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305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3.45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1232939"/>
                  </a:ext>
                </a:extLst>
              </a:tr>
              <a:tr h="324840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322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3.18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36549"/>
                  </a:ext>
                </a:extLst>
              </a:tr>
              <a:tr h="324840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316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3.25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804322"/>
                  </a:ext>
                </a:extLst>
              </a:tr>
              <a:tr h="324840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8176995"/>
                  </a:ext>
                </a:extLst>
              </a:tr>
              <a:tr h="324840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310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3.6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79392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55385C-1F80-847F-653C-CAA5DE89D085}"/>
              </a:ext>
            </a:extLst>
          </p:cNvPr>
          <p:cNvSpPr txBox="1"/>
          <p:nvPr/>
        </p:nvSpPr>
        <p:spPr>
          <a:xfrm>
            <a:off x="706582" y="1787237"/>
            <a:ext cx="5188527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-apple-system"/>
                <a:ea typeface="+mn-lt"/>
                <a:cs typeface="+mn-lt"/>
              </a:rPr>
              <a:t>- What is the average GRE score in both the gender groups? Which group has a better average score?</a:t>
            </a:r>
            <a:endParaRPr lang="en-US" dirty="0">
              <a:latin typeface="Calibri" panose="020F0502020204030204"/>
              <a:ea typeface="+mn-lt"/>
              <a:cs typeface="+mn-lt"/>
            </a:endParaRPr>
          </a:p>
          <a:p>
            <a:endParaRPr lang="en-US" sz="2400" dirty="0">
              <a:latin typeface="-apple-system"/>
              <a:ea typeface="+mn-lt"/>
              <a:cs typeface="+mn-lt"/>
            </a:endParaRPr>
          </a:p>
          <a:p>
            <a:r>
              <a:rPr lang="en-US" sz="2400" dirty="0">
                <a:latin typeface="-apple-system"/>
                <a:ea typeface="+mn-lt"/>
                <a:cs typeface="+mn-lt"/>
              </a:rPr>
              <a:t>
- What is the average GPA in both the gender groups? Which group has a better average GPA?
</a:t>
            </a:r>
            <a:endParaRPr lang="en-US" sz="2400" dirty="0">
              <a:latin typeface="-apple-system"/>
              <a:cs typeface="Calibri"/>
            </a:endParaRPr>
          </a:p>
          <a:p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1230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90AED-C9D4-838E-0BB9-D25CAB775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Discussion Activity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32D8D4D-F500-3A86-90B7-7834469C3E8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96890" y="1828800"/>
          <a:ext cx="5056908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636">
                  <a:extLst>
                    <a:ext uri="{9D8B030D-6E8A-4147-A177-3AD203B41FA5}">
                      <a16:colId xmlns:a16="http://schemas.microsoft.com/office/drawing/2014/main" val="2334712010"/>
                    </a:ext>
                  </a:extLst>
                </a:gridCol>
                <a:gridCol w="1685636">
                  <a:extLst>
                    <a:ext uri="{9D8B030D-6E8A-4147-A177-3AD203B41FA5}">
                      <a16:colId xmlns:a16="http://schemas.microsoft.com/office/drawing/2014/main" val="2862342242"/>
                    </a:ext>
                  </a:extLst>
                </a:gridCol>
                <a:gridCol w="1685636">
                  <a:extLst>
                    <a:ext uri="{9D8B030D-6E8A-4147-A177-3AD203B41FA5}">
                      <a16:colId xmlns:a16="http://schemas.microsoft.com/office/drawing/2014/main" val="2222345548"/>
                    </a:ext>
                  </a:extLst>
                </a:gridCol>
              </a:tblGrid>
              <a:tr h="324840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GRE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GPA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Gender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2726114"/>
                  </a:ext>
                </a:extLst>
              </a:tr>
              <a:tr h="324840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316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105703"/>
                  </a:ext>
                </a:extLst>
              </a:tr>
              <a:tr h="324840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308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3.1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211356"/>
                  </a:ext>
                </a:extLst>
              </a:tr>
              <a:tr h="324840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327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882763"/>
                  </a:ext>
                </a:extLst>
              </a:tr>
              <a:tr h="324840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310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3.33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936374"/>
                  </a:ext>
                </a:extLst>
              </a:tr>
              <a:tr h="324840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305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3.45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1232939"/>
                  </a:ext>
                </a:extLst>
              </a:tr>
              <a:tr h="324840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322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3.18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36549"/>
                  </a:ext>
                </a:extLst>
              </a:tr>
              <a:tr h="324840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316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3.25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804322"/>
                  </a:ext>
                </a:extLst>
              </a:tr>
              <a:tr h="324840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8176995"/>
                  </a:ext>
                </a:extLst>
              </a:tr>
              <a:tr h="324840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310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3.6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79392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55385C-1F80-847F-653C-CAA5DE89D085}"/>
              </a:ext>
            </a:extLst>
          </p:cNvPr>
          <p:cNvSpPr txBox="1"/>
          <p:nvPr/>
        </p:nvSpPr>
        <p:spPr>
          <a:xfrm>
            <a:off x="706582" y="1787237"/>
            <a:ext cx="518852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-apple-system"/>
                <a:ea typeface="+mn-lt"/>
                <a:cs typeface="+mn-lt"/>
              </a:rPr>
              <a:t>- What is the maximum GPA from the males?</a:t>
            </a:r>
            <a:endParaRPr lang="en-US" dirty="0">
              <a:latin typeface="Calibri"/>
              <a:ea typeface="+mn-lt"/>
              <a:cs typeface="+mn-lt"/>
            </a:endParaRPr>
          </a:p>
          <a:p>
            <a:r>
              <a:rPr lang="en-US" sz="2400" dirty="0">
                <a:latin typeface="-apple-system"/>
                <a:ea typeface="+mn-lt"/>
                <a:cs typeface="+mn-lt"/>
              </a:rPr>
              <a:t>
- What is the minimum GRE score among the females?</a:t>
            </a:r>
            <a:endParaRPr lang="en-US">
              <a:latin typeface="Calibri"/>
              <a:cs typeface="Calibri"/>
            </a:endParaRPr>
          </a:p>
          <a:p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7842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Office Theme</vt:lpstr>
      <vt:lpstr>Filtering</vt:lpstr>
      <vt:lpstr>Filtering</vt:lpstr>
      <vt:lpstr>Filtering</vt:lpstr>
      <vt:lpstr>Filtering</vt:lpstr>
      <vt:lpstr>The Need for Filtering Data in a Dataset</vt:lpstr>
      <vt:lpstr>The Need for Filtering Data in a Dataset</vt:lpstr>
      <vt:lpstr>Discussion Activity</vt:lpstr>
      <vt:lpstr>Discussion Activity</vt:lpstr>
      <vt:lpstr>Discussion Activity</vt:lpstr>
      <vt:lpstr>How to Filter a Dataset</vt:lpstr>
      <vt:lpstr>Filering in Jupyter Lab and Blockly</vt:lpstr>
      <vt:lpstr>Filtering in Jupyter Lab and Blockly</vt:lpstr>
      <vt:lpstr>Filtering in Jupyter Lab and Blockly</vt:lpstr>
      <vt:lpstr>Filtering in Jupyter Lab and Blockly</vt:lpstr>
      <vt:lpstr>Filtering in Jupyter Lab and Blockly</vt:lpstr>
      <vt:lpstr>Summary:</vt:lpstr>
      <vt:lpstr>Reference notebook: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340</cp:revision>
  <dcterms:created xsi:type="dcterms:W3CDTF">2023-05-28T20:32:08Z</dcterms:created>
  <dcterms:modified xsi:type="dcterms:W3CDTF">2023-05-28T23:30:32Z</dcterms:modified>
</cp:coreProperties>
</file>