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69" r:id="rId3"/>
    <p:sldId id="298" r:id="rId4"/>
    <p:sldId id="270" r:id="rId5"/>
    <p:sldId id="285" r:id="rId6"/>
    <p:sldId id="271" r:id="rId7"/>
    <p:sldId id="273" r:id="rId8"/>
    <p:sldId id="274" r:id="rId9"/>
    <p:sldId id="275" r:id="rId10"/>
    <p:sldId id="289" r:id="rId11"/>
    <p:sldId id="294" r:id="rId12"/>
    <p:sldId id="299" r:id="rId13"/>
    <p:sldId id="295" r:id="rId14"/>
    <p:sldId id="296" r:id="rId15"/>
    <p:sldId id="297" r:id="rId16"/>
    <p:sldId id="291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C6DCC-2969-DA56-798F-6204DE7FD118}" v="5" dt="2023-05-23T19:57:59.013"/>
    <p1510:client id="{92514961-5996-E2F4-C69B-611C54F7E549}" v="2" dt="2023-05-24T22:08:17.958"/>
    <p1510:client id="{9BC991F3-B062-1928-C77A-A0DC8C334D0D}" v="532" dt="2023-05-12T23:25:17.229"/>
    <p1510:client id="{A283B733-88EE-E064-9836-CC0AB94B674A}" v="824" dt="2023-05-12T21:58:22.001"/>
    <p1510:client id="{B7BFE1A3-1513-0B60-7E11-F1007C2A31E0}" v="756" dt="2023-05-12T22:14:29.189"/>
    <p1510:client id="{D9C5C7D0-CDDE-379D-0A92-28E328C5D577}" v="1149" dt="2023-05-22T21:07:10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1224"/>
  </p:normalViewPr>
  <p:slideViewPr>
    <p:cSldViewPr snapToGrid="0" snapToObjects="1">
      <p:cViewPr varScale="1">
        <p:scale>
          <a:sx n="41" d="100"/>
          <a:sy n="41" d="100"/>
        </p:scale>
        <p:origin x="20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ryn Bridson (kbridson)" userId="S::kbridson@memphis.edu::7d8e1b8b-733e-4a40-8618-200aa5f79fc3" providerId="AD" clId="Web-{B7BFE1A3-1513-0B60-7E11-F1007C2A31E0}"/>
    <pc:docChg chg="addSld delSld modSld">
      <pc:chgData name="Kathryn Bridson (kbridson)" userId="S::kbridson@memphis.edu::7d8e1b8b-733e-4a40-8618-200aa5f79fc3" providerId="AD" clId="Web-{B7BFE1A3-1513-0B60-7E11-F1007C2A31E0}" dt="2023-05-12T22:14:29.189" v="416" actId="20577"/>
      <pc:docMkLst>
        <pc:docMk/>
      </pc:docMkLst>
      <pc:sldChg chg="modSp">
        <pc:chgData name="Kathryn Bridson (kbridson)" userId="S::kbridson@memphis.edu::7d8e1b8b-733e-4a40-8618-200aa5f79fc3" providerId="AD" clId="Web-{B7BFE1A3-1513-0B60-7E11-F1007C2A31E0}" dt="2023-05-12T21:58:56.782" v="7" actId="1076"/>
        <pc:sldMkLst>
          <pc:docMk/>
          <pc:sldMk cId="2116401475" sldId="276"/>
        </pc:sldMkLst>
        <pc:spChg chg="mod">
          <ac:chgData name="Kathryn Bridson (kbridson)" userId="S::kbridson@memphis.edu::7d8e1b8b-733e-4a40-8618-200aa5f79fc3" providerId="AD" clId="Web-{B7BFE1A3-1513-0B60-7E11-F1007C2A31E0}" dt="2023-05-12T21:58:56.250" v="6" actId="20577"/>
          <ac:spMkLst>
            <pc:docMk/>
            <pc:sldMk cId="2116401475" sldId="276"/>
            <ac:spMk id="3" creationId="{76C131E4-8025-BF73-5C17-976F3FC983DF}"/>
          </ac:spMkLst>
        </pc:spChg>
        <pc:picChg chg="mod">
          <ac:chgData name="Kathryn Bridson (kbridson)" userId="S::kbridson@memphis.edu::7d8e1b8b-733e-4a40-8618-200aa5f79fc3" providerId="AD" clId="Web-{B7BFE1A3-1513-0B60-7E11-F1007C2A31E0}" dt="2023-05-12T21:58:56.782" v="7" actId="1076"/>
          <ac:picMkLst>
            <pc:docMk/>
            <pc:sldMk cId="2116401475" sldId="276"/>
            <ac:picMk id="4" creationId="{2AD43198-BD00-178C-63EC-4A74FC98A9F9}"/>
          </ac:picMkLst>
        </pc:picChg>
      </pc:sldChg>
      <pc:sldChg chg="add replId">
        <pc:chgData name="Kathryn Bridson (kbridson)" userId="S::kbridson@memphis.edu::7d8e1b8b-733e-4a40-8618-200aa5f79fc3" providerId="AD" clId="Web-{B7BFE1A3-1513-0B60-7E11-F1007C2A31E0}" dt="2023-05-12T21:59:12.438" v="9"/>
        <pc:sldMkLst>
          <pc:docMk/>
          <pc:sldMk cId="197189442" sldId="288"/>
        </pc:sldMkLst>
      </pc:sldChg>
      <pc:sldChg chg="del">
        <pc:chgData name="Kathryn Bridson (kbridson)" userId="S::kbridson@memphis.edu::7d8e1b8b-733e-4a40-8618-200aa5f79fc3" providerId="AD" clId="Web-{B7BFE1A3-1513-0B60-7E11-F1007C2A31E0}" dt="2023-05-12T21:59:04.454" v="8"/>
        <pc:sldMkLst>
          <pc:docMk/>
          <pc:sldMk cId="3204740240" sldId="288"/>
        </pc:sldMkLst>
      </pc:sldChg>
      <pc:sldChg chg="addSp delSp modSp add replId">
        <pc:chgData name="Kathryn Bridson (kbridson)" userId="S::kbridson@memphis.edu::7d8e1b8b-733e-4a40-8618-200aa5f79fc3" providerId="AD" clId="Web-{B7BFE1A3-1513-0B60-7E11-F1007C2A31E0}" dt="2023-05-12T22:14:29.189" v="416" actId="20577"/>
        <pc:sldMkLst>
          <pc:docMk/>
          <pc:sldMk cId="532242667" sldId="289"/>
        </pc:sldMkLst>
        <pc:spChg chg="add mod">
          <ac:chgData name="Kathryn Bridson (kbridson)" userId="S::kbridson@memphis.edu::7d8e1b8b-733e-4a40-8618-200aa5f79fc3" providerId="AD" clId="Web-{B7BFE1A3-1513-0B60-7E11-F1007C2A31E0}" dt="2023-05-12T22:14:29.189" v="416" actId="20577"/>
          <ac:spMkLst>
            <pc:docMk/>
            <pc:sldMk cId="532242667" sldId="289"/>
            <ac:spMk id="5" creationId="{847B6933-D686-8023-67DF-8146AA01E495}"/>
          </ac:spMkLst>
        </pc:spChg>
        <pc:picChg chg="mod">
          <ac:chgData name="Kathryn Bridson (kbridson)" userId="S::kbridson@memphis.edu::7d8e1b8b-733e-4a40-8618-200aa5f79fc3" providerId="AD" clId="Web-{B7BFE1A3-1513-0B60-7E11-F1007C2A31E0}" dt="2023-05-12T22:03:28.150" v="351" actId="1076"/>
          <ac:picMkLst>
            <pc:docMk/>
            <pc:sldMk cId="532242667" sldId="289"/>
            <ac:picMk id="6" creationId="{0A03158B-3094-9B23-F645-D1BC94C68311}"/>
          </ac:picMkLst>
        </pc:picChg>
        <pc:picChg chg="mod">
          <ac:chgData name="Kathryn Bridson (kbridson)" userId="S::kbridson@memphis.edu::7d8e1b8b-733e-4a40-8618-200aa5f79fc3" providerId="AD" clId="Web-{B7BFE1A3-1513-0B60-7E11-F1007C2A31E0}" dt="2023-05-12T22:03:30.682" v="352" actId="1076"/>
          <ac:picMkLst>
            <pc:docMk/>
            <pc:sldMk cId="532242667" sldId="289"/>
            <ac:picMk id="8" creationId="{D6B634C5-2E1A-1D0E-03E8-B98E346CD59C}"/>
          </ac:picMkLst>
        </pc:picChg>
        <pc:picChg chg="del">
          <ac:chgData name="Kathryn Bridson (kbridson)" userId="S::kbridson@memphis.edu::7d8e1b8b-733e-4a40-8618-200aa5f79fc3" providerId="AD" clId="Web-{B7BFE1A3-1513-0B60-7E11-F1007C2A31E0}" dt="2023-05-12T21:59:16.157" v="11"/>
          <ac:picMkLst>
            <pc:docMk/>
            <pc:sldMk cId="532242667" sldId="289"/>
            <ac:picMk id="10" creationId="{4812CE0B-001B-4487-D341-98A56419D297}"/>
          </ac:picMkLst>
        </pc:picChg>
      </pc:sldChg>
    </pc:docChg>
  </pc:docChgLst>
  <pc:docChgLst>
    <pc:chgData name="Md Muminul Hossain (mhssin13)" userId="S::mhssin13@memphis.edu::50a26713-8066-4e73-a251-c762f8e6b9ea" providerId="AD" clId="Web-{92514961-5996-E2F4-C69B-611C54F7E549}"/>
    <pc:docChg chg="delSld">
      <pc:chgData name="Md Muminul Hossain (mhssin13)" userId="S::mhssin13@memphis.edu::50a26713-8066-4e73-a251-c762f8e6b9ea" providerId="AD" clId="Web-{92514961-5996-E2F4-C69B-611C54F7E549}" dt="2023-05-24T22:08:17.958" v="1"/>
      <pc:docMkLst>
        <pc:docMk/>
      </pc:docMkLst>
      <pc:sldChg chg="del">
        <pc:chgData name="Md Muminul Hossain (mhssin13)" userId="S::mhssin13@memphis.edu::50a26713-8066-4e73-a251-c762f8e6b9ea" providerId="AD" clId="Web-{92514961-5996-E2F4-C69B-611C54F7E549}" dt="2023-05-24T22:08:15.192" v="0"/>
        <pc:sldMkLst>
          <pc:docMk/>
          <pc:sldMk cId="1695399688" sldId="268"/>
        </pc:sldMkLst>
      </pc:sldChg>
      <pc:sldChg chg="del">
        <pc:chgData name="Md Muminul Hossain (mhssin13)" userId="S::mhssin13@memphis.edu::50a26713-8066-4e73-a251-c762f8e6b9ea" providerId="AD" clId="Web-{92514961-5996-E2F4-C69B-611C54F7E549}" dt="2023-05-24T22:08:17.958" v="1"/>
        <pc:sldMkLst>
          <pc:docMk/>
          <pc:sldMk cId="3610946741" sldId="284"/>
        </pc:sldMkLst>
      </pc:sldChg>
    </pc:docChg>
  </pc:docChgLst>
  <pc:docChgLst>
    <pc:chgData name="Md Muminul Hossain (mhssin13)" userId="S::mhssin13@memphis.edu::50a26713-8066-4e73-a251-c762f8e6b9ea" providerId="AD" clId="Web-{9BC991F3-B062-1928-C77A-A0DC8C334D0D}"/>
    <pc:docChg chg="addSld delSld modSld">
      <pc:chgData name="Md Muminul Hossain (mhssin13)" userId="S::mhssin13@memphis.edu::50a26713-8066-4e73-a251-c762f8e6b9ea" providerId="AD" clId="Web-{9BC991F3-B062-1928-C77A-A0DC8C334D0D}" dt="2023-05-12T23:25:17.229" v="448" actId="20577"/>
      <pc:docMkLst>
        <pc:docMk/>
      </pc:docMkLst>
      <pc:sldChg chg="modSp">
        <pc:chgData name="Md Muminul Hossain (mhssin13)" userId="S::mhssin13@memphis.edu::50a26713-8066-4e73-a251-c762f8e6b9ea" providerId="AD" clId="Web-{9BC991F3-B062-1928-C77A-A0DC8C334D0D}" dt="2023-05-12T23:25:17.229" v="448" actId="20577"/>
        <pc:sldMkLst>
          <pc:docMk/>
          <pc:sldMk cId="1695399688" sldId="268"/>
        </pc:sldMkLst>
        <pc:spChg chg="mod">
          <ac:chgData name="Md Muminul Hossain (mhssin13)" userId="S::mhssin13@memphis.edu::50a26713-8066-4e73-a251-c762f8e6b9ea" providerId="AD" clId="Web-{9BC991F3-B062-1928-C77A-A0DC8C334D0D}" dt="2023-05-12T23:25:17.229" v="448" actId="20577"/>
          <ac:spMkLst>
            <pc:docMk/>
            <pc:sldMk cId="1695399688" sldId="268"/>
            <ac:spMk id="2" creationId="{F20CDE37-5AE8-1005-9A95-BA3A19A68E95}"/>
          </ac:spMkLst>
        </pc:spChg>
        <pc:spChg chg="mod">
          <ac:chgData name="Md Muminul Hossain (mhssin13)" userId="S::mhssin13@memphis.edu::50a26713-8066-4e73-a251-c762f8e6b9ea" providerId="AD" clId="Web-{9BC991F3-B062-1928-C77A-A0DC8C334D0D}" dt="2023-05-12T23:22:22.207" v="436" actId="20577"/>
          <ac:spMkLst>
            <pc:docMk/>
            <pc:sldMk cId="1695399688" sldId="268"/>
            <ac:spMk id="3" creationId="{76C131E4-8025-BF73-5C17-976F3FC983DF}"/>
          </ac:spMkLst>
        </pc:spChg>
      </pc:sldChg>
      <pc:sldChg chg="addSp delSp modSp">
        <pc:chgData name="Md Muminul Hossain (mhssin13)" userId="S::mhssin13@memphis.edu::50a26713-8066-4e73-a251-c762f8e6b9ea" providerId="AD" clId="Web-{9BC991F3-B062-1928-C77A-A0DC8C334D0D}" dt="2023-05-12T22:53:00.390" v="140" actId="14100"/>
        <pc:sldMkLst>
          <pc:docMk/>
          <pc:sldMk cId="2116401475" sldId="276"/>
        </pc:sldMkLst>
        <pc:spChg chg="mod">
          <ac:chgData name="Md Muminul Hossain (mhssin13)" userId="S::mhssin13@memphis.edu::50a26713-8066-4e73-a251-c762f8e6b9ea" providerId="AD" clId="Web-{9BC991F3-B062-1928-C77A-A0DC8C334D0D}" dt="2023-05-12T22:53:00.390" v="140" actId="14100"/>
          <ac:spMkLst>
            <pc:docMk/>
            <pc:sldMk cId="2116401475" sldId="276"/>
            <ac:spMk id="3" creationId="{76C131E4-8025-BF73-5C17-976F3FC983DF}"/>
          </ac:spMkLst>
        </pc:spChg>
        <pc:spChg chg="add del mod">
          <ac:chgData name="Md Muminul Hossain (mhssin13)" userId="S::mhssin13@memphis.edu::50a26713-8066-4e73-a251-c762f8e6b9ea" providerId="AD" clId="Web-{9BC991F3-B062-1928-C77A-A0DC8C334D0D}" dt="2023-05-12T22:52:14.326" v="138"/>
          <ac:spMkLst>
            <pc:docMk/>
            <pc:sldMk cId="2116401475" sldId="276"/>
            <ac:spMk id="5" creationId="{53480430-7ADE-17E2-4364-03188AD43CA6}"/>
          </ac:spMkLst>
        </pc:spChg>
        <pc:picChg chg="mod">
          <ac:chgData name="Md Muminul Hossain (mhssin13)" userId="S::mhssin13@memphis.edu::50a26713-8066-4e73-a251-c762f8e6b9ea" providerId="AD" clId="Web-{9BC991F3-B062-1928-C77A-A0DC8C334D0D}" dt="2023-05-12T22:42:55.294" v="20" actId="1076"/>
          <ac:picMkLst>
            <pc:docMk/>
            <pc:sldMk cId="2116401475" sldId="276"/>
            <ac:picMk id="4" creationId="{2AD43198-BD00-178C-63EC-4A74FC98A9F9}"/>
          </ac:picMkLst>
        </pc:picChg>
        <pc:picChg chg="mod">
          <ac:chgData name="Md Muminul Hossain (mhssin13)" userId="S::mhssin13@memphis.edu::50a26713-8066-4e73-a251-c762f8e6b9ea" providerId="AD" clId="Web-{9BC991F3-B062-1928-C77A-A0DC8C334D0D}" dt="2023-05-12T22:42:52.528" v="18" actId="1076"/>
          <ac:picMkLst>
            <pc:docMk/>
            <pc:sldMk cId="2116401475" sldId="276"/>
            <ac:picMk id="6" creationId="{0A03158B-3094-9B23-F645-D1BC94C68311}"/>
          </ac:picMkLst>
        </pc:picChg>
        <pc:picChg chg="mod">
          <ac:chgData name="Md Muminul Hossain (mhssin13)" userId="S::mhssin13@memphis.edu::50a26713-8066-4e73-a251-c762f8e6b9ea" providerId="AD" clId="Web-{9BC991F3-B062-1928-C77A-A0DC8C334D0D}" dt="2023-05-12T22:42:54.107" v="19" actId="1076"/>
          <ac:picMkLst>
            <pc:docMk/>
            <pc:sldMk cId="2116401475" sldId="276"/>
            <ac:picMk id="8" creationId="{D6B634C5-2E1A-1D0E-03E8-B98E346CD59C}"/>
          </ac:picMkLst>
        </pc:picChg>
        <pc:picChg chg="mod">
          <ac:chgData name="Md Muminul Hossain (mhssin13)" userId="S::mhssin13@memphis.edu::50a26713-8066-4e73-a251-c762f8e6b9ea" providerId="AD" clId="Web-{9BC991F3-B062-1928-C77A-A0DC8C334D0D}" dt="2023-05-12T22:42:27.434" v="12" actId="1076"/>
          <ac:picMkLst>
            <pc:docMk/>
            <pc:sldMk cId="2116401475" sldId="276"/>
            <ac:picMk id="10" creationId="{4812CE0B-001B-4487-D341-98A56419D297}"/>
          </ac:picMkLst>
        </pc:picChg>
      </pc:sldChg>
      <pc:sldChg chg="addSp delSp modSp new">
        <pc:chgData name="Md Muminul Hossain (mhssin13)" userId="S::mhssin13@memphis.edu::50a26713-8066-4e73-a251-c762f8e6b9ea" providerId="AD" clId="Web-{9BC991F3-B062-1928-C77A-A0DC8C334D0D}" dt="2023-05-12T23:14:30.131" v="396" actId="20577"/>
        <pc:sldMkLst>
          <pc:docMk/>
          <pc:sldMk cId="1583241116" sldId="290"/>
        </pc:sldMkLst>
        <pc:spChg chg="mod">
          <ac:chgData name="Md Muminul Hossain (mhssin13)" userId="S::mhssin13@memphis.edu::50a26713-8066-4e73-a251-c762f8e6b9ea" providerId="AD" clId="Web-{9BC991F3-B062-1928-C77A-A0DC8C334D0D}" dt="2023-05-12T22:55:06.378" v="144" actId="20577"/>
          <ac:spMkLst>
            <pc:docMk/>
            <pc:sldMk cId="1583241116" sldId="290"/>
            <ac:spMk id="2" creationId="{63F82B72-C775-84AB-7F4B-F070496AE5D3}"/>
          </ac:spMkLst>
        </pc:spChg>
        <pc:spChg chg="mod">
          <ac:chgData name="Md Muminul Hossain (mhssin13)" userId="S::mhssin13@memphis.edu::50a26713-8066-4e73-a251-c762f8e6b9ea" providerId="AD" clId="Web-{9BC991F3-B062-1928-C77A-A0DC8C334D0D}" dt="2023-05-12T23:14:30.131" v="396" actId="20577"/>
          <ac:spMkLst>
            <pc:docMk/>
            <pc:sldMk cId="1583241116" sldId="290"/>
            <ac:spMk id="3" creationId="{8701D520-A6BD-C283-BD58-8799F7007A56}"/>
          </ac:spMkLst>
        </pc:spChg>
        <pc:spChg chg="add del">
          <ac:chgData name="Md Muminul Hossain (mhssin13)" userId="S::mhssin13@memphis.edu::50a26713-8066-4e73-a251-c762f8e6b9ea" providerId="AD" clId="Web-{9BC991F3-B062-1928-C77A-A0DC8C334D0D}" dt="2023-05-12T22:54:58.596" v="143"/>
          <ac:spMkLst>
            <pc:docMk/>
            <pc:sldMk cId="1583241116" sldId="290"/>
            <ac:spMk id="5" creationId="{6D0E4121-6676-6BEC-48B1-F1637AD1EB78}"/>
          </ac:spMkLst>
        </pc:spChg>
      </pc:sldChg>
      <pc:sldChg chg="add del replId">
        <pc:chgData name="Md Muminul Hossain (mhssin13)" userId="S::mhssin13@memphis.edu::50a26713-8066-4e73-a251-c762f8e6b9ea" providerId="AD" clId="Web-{9BC991F3-B062-1928-C77A-A0DC8C334D0D}" dt="2023-05-12T23:18:14.215" v="398"/>
        <pc:sldMkLst>
          <pc:docMk/>
          <pc:sldMk cId="541478546" sldId="291"/>
        </pc:sldMkLst>
      </pc:sldChg>
      <pc:sldChg chg="modSp add del replId">
        <pc:chgData name="Md Muminul Hossain (mhssin13)" userId="S::mhssin13@memphis.edu::50a26713-8066-4e73-a251-c762f8e6b9ea" providerId="AD" clId="Web-{9BC991F3-B062-1928-C77A-A0DC8C334D0D}" dt="2023-05-12T23:18:34.169" v="404"/>
        <pc:sldMkLst>
          <pc:docMk/>
          <pc:sldMk cId="994089464" sldId="291"/>
        </pc:sldMkLst>
        <pc:spChg chg="mod">
          <ac:chgData name="Md Muminul Hossain (mhssin13)" userId="S::mhssin13@memphis.edu::50a26713-8066-4e73-a251-c762f8e6b9ea" providerId="AD" clId="Web-{9BC991F3-B062-1928-C77A-A0DC8C334D0D}" dt="2023-05-12T23:18:23.497" v="403" actId="20577"/>
          <ac:spMkLst>
            <pc:docMk/>
            <pc:sldMk cId="994089464" sldId="291"/>
            <ac:spMk id="2" creationId="{F20CDE37-5AE8-1005-9A95-BA3A19A68E95}"/>
          </ac:spMkLst>
        </pc:spChg>
      </pc:sldChg>
      <pc:sldChg chg="modSp new">
        <pc:chgData name="Md Muminul Hossain (mhssin13)" userId="S::mhssin13@memphis.edu::50a26713-8066-4e73-a251-c762f8e6b9ea" providerId="AD" clId="Web-{9BC991F3-B062-1928-C77A-A0DC8C334D0D}" dt="2023-05-12T23:23:03.241" v="445" actId="20577"/>
        <pc:sldMkLst>
          <pc:docMk/>
          <pc:sldMk cId="1276975328" sldId="291"/>
        </pc:sldMkLst>
        <pc:spChg chg="mod">
          <ac:chgData name="Md Muminul Hossain (mhssin13)" userId="S::mhssin13@memphis.edu::50a26713-8066-4e73-a251-c762f8e6b9ea" providerId="AD" clId="Web-{9BC991F3-B062-1928-C77A-A0DC8C334D0D}" dt="2023-05-12T23:22:44.991" v="442" actId="20577"/>
          <ac:spMkLst>
            <pc:docMk/>
            <pc:sldMk cId="1276975328" sldId="291"/>
            <ac:spMk id="2" creationId="{25636BD1-E10F-8675-6340-DA1B774CA190}"/>
          </ac:spMkLst>
        </pc:spChg>
        <pc:spChg chg="mod">
          <ac:chgData name="Md Muminul Hossain (mhssin13)" userId="S::mhssin13@memphis.edu::50a26713-8066-4e73-a251-c762f8e6b9ea" providerId="AD" clId="Web-{9BC991F3-B062-1928-C77A-A0DC8C334D0D}" dt="2023-05-12T23:23:03.241" v="445" actId="20577"/>
          <ac:spMkLst>
            <pc:docMk/>
            <pc:sldMk cId="1276975328" sldId="291"/>
            <ac:spMk id="3" creationId="{993D57B5-7346-A8CC-97FE-49E44AD47B2B}"/>
          </ac:spMkLst>
        </pc:spChg>
      </pc:sldChg>
    </pc:docChg>
  </pc:docChgLst>
  <pc:docChgLst>
    <pc:chgData name="Md Muminul Hossain (mhssin13)" userId="S::mhssin13@memphis.edu::50a26713-8066-4e73-a251-c762f8e6b9ea" providerId="AD" clId="Web-{528C6DCC-2969-DA56-798F-6204DE7FD118}"/>
    <pc:docChg chg="modSld">
      <pc:chgData name="Md Muminul Hossain (mhssin13)" userId="S::mhssin13@memphis.edu::50a26713-8066-4e73-a251-c762f8e6b9ea" providerId="AD" clId="Web-{528C6DCC-2969-DA56-798F-6204DE7FD118}" dt="2023-05-23T19:57:59.013" v="3" actId="14100"/>
      <pc:docMkLst>
        <pc:docMk/>
      </pc:docMkLst>
      <pc:sldChg chg="addSp delSp modSp">
        <pc:chgData name="Md Muminul Hossain (mhssin13)" userId="S::mhssin13@memphis.edu::50a26713-8066-4e73-a251-c762f8e6b9ea" providerId="AD" clId="Web-{528C6DCC-2969-DA56-798F-6204DE7FD118}" dt="2023-05-23T19:57:59.013" v="3" actId="14100"/>
        <pc:sldMkLst>
          <pc:docMk/>
          <pc:sldMk cId="837407603" sldId="294"/>
        </pc:sldMkLst>
        <pc:picChg chg="add mod">
          <ac:chgData name="Md Muminul Hossain (mhssin13)" userId="S::mhssin13@memphis.edu::50a26713-8066-4e73-a251-c762f8e6b9ea" providerId="AD" clId="Web-{528C6DCC-2969-DA56-798F-6204DE7FD118}" dt="2023-05-23T19:57:59.013" v="3" actId="14100"/>
          <ac:picMkLst>
            <pc:docMk/>
            <pc:sldMk cId="837407603" sldId="294"/>
            <ac:picMk id="4" creationId="{F924AA44-C3CE-3AD4-1D3A-1655E5DEADA2}"/>
          </ac:picMkLst>
        </pc:picChg>
        <pc:picChg chg="del">
          <ac:chgData name="Md Muminul Hossain (mhssin13)" userId="S::mhssin13@memphis.edu::50a26713-8066-4e73-a251-c762f8e6b9ea" providerId="AD" clId="Web-{528C6DCC-2969-DA56-798F-6204DE7FD118}" dt="2023-05-23T19:57:36.528" v="0"/>
          <ac:picMkLst>
            <pc:docMk/>
            <pc:sldMk cId="837407603" sldId="294"/>
            <ac:picMk id="6" creationId="{1B06DF4D-02D9-3653-20DB-7B0EF5798DA5}"/>
          </ac:picMkLst>
        </pc:picChg>
      </pc:sldChg>
    </pc:docChg>
  </pc:docChgLst>
  <pc:docChgLst>
    <pc:chgData name="Kathryn Bridson (kbridson)" userId="S::kbridson@memphis.edu::7d8e1b8b-733e-4a40-8618-200aa5f79fc3" providerId="AD" clId="Web-{A283B733-88EE-E064-9836-CC0AB94B674A}"/>
    <pc:docChg chg="addSld delSld modSld">
      <pc:chgData name="Kathryn Bridson (kbridson)" userId="S::kbridson@memphis.edu::7d8e1b8b-733e-4a40-8618-200aa5f79fc3" providerId="AD" clId="Web-{A283B733-88EE-E064-9836-CC0AB94B674A}" dt="2023-05-12T21:58:22.001" v="833" actId="20577"/>
      <pc:docMkLst>
        <pc:docMk/>
      </pc:docMkLst>
      <pc:sldChg chg="modSp add del">
        <pc:chgData name="Kathryn Bridson (kbridson)" userId="S::kbridson@memphis.edu::7d8e1b8b-733e-4a40-8618-200aa5f79fc3" providerId="AD" clId="Web-{A283B733-88EE-E064-9836-CC0AB94B674A}" dt="2023-05-12T21:58:14.439" v="580"/>
        <pc:sldMkLst>
          <pc:docMk/>
          <pc:sldMk cId="2116401475" sldId="276"/>
        </pc:sldMkLst>
        <pc:spChg chg="mod">
          <ac:chgData name="Kathryn Bridson (kbridson)" userId="S::kbridson@memphis.edu::7d8e1b8b-733e-4a40-8618-200aa5f79fc3" providerId="AD" clId="Web-{A283B733-88EE-E064-9836-CC0AB94B674A}" dt="2023-05-12T21:36:10.740" v="161" actId="20577"/>
          <ac:spMkLst>
            <pc:docMk/>
            <pc:sldMk cId="2116401475" sldId="276"/>
            <ac:spMk id="3" creationId="{76C131E4-8025-BF73-5C17-976F3FC983DF}"/>
          </ac:spMkLst>
        </pc:spChg>
        <pc:picChg chg="mod">
          <ac:chgData name="Kathryn Bridson (kbridson)" userId="S::kbridson@memphis.edu::7d8e1b8b-733e-4a40-8618-200aa5f79fc3" providerId="AD" clId="Web-{A283B733-88EE-E064-9836-CC0AB94B674A}" dt="2023-05-12T21:36:53.554" v="163" actId="1076"/>
          <ac:picMkLst>
            <pc:docMk/>
            <pc:sldMk cId="2116401475" sldId="276"/>
            <ac:picMk id="4" creationId="{2AD43198-BD00-178C-63EC-4A74FC98A9F9}"/>
          </ac:picMkLst>
        </pc:picChg>
        <pc:picChg chg="mod">
          <ac:chgData name="Kathryn Bridson (kbridson)" userId="S::kbridson@memphis.edu::7d8e1b8b-733e-4a40-8618-200aa5f79fc3" providerId="AD" clId="Web-{A283B733-88EE-E064-9836-CC0AB94B674A}" dt="2023-05-12T21:35:11.535" v="152" actId="1076"/>
          <ac:picMkLst>
            <pc:docMk/>
            <pc:sldMk cId="2116401475" sldId="276"/>
            <ac:picMk id="6" creationId="{0A03158B-3094-9B23-F645-D1BC94C68311}"/>
          </ac:picMkLst>
        </pc:picChg>
      </pc:sldChg>
      <pc:sldChg chg="modSp">
        <pc:chgData name="Kathryn Bridson (kbridson)" userId="S::kbridson@memphis.edu::7d8e1b8b-733e-4a40-8618-200aa5f79fc3" providerId="AD" clId="Web-{A283B733-88EE-E064-9836-CC0AB94B674A}" dt="2023-05-12T21:58:08.876" v="578" actId="1076"/>
        <pc:sldMkLst>
          <pc:docMk/>
          <pc:sldMk cId="272203604" sldId="286"/>
        </pc:sldMkLst>
        <pc:picChg chg="mod">
          <ac:chgData name="Kathryn Bridson (kbridson)" userId="S::kbridson@memphis.edu::7d8e1b8b-733e-4a40-8618-200aa5f79fc3" providerId="AD" clId="Web-{A283B733-88EE-E064-9836-CC0AB94B674A}" dt="2023-05-12T21:58:04.970" v="576" actId="1076"/>
          <ac:picMkLst>
            <pc:docMk/>
            <pc:sldMk cId="272203604" sldId="286"/>
            <ac:picMk id="7" creationId="{6A597C89-FAF0-C924-F041-20416DE66F99}"/>
          </ac:picMkLst>
        </pc:picChg>
        <pc:picChg chg="mod">
          <ac:chgData name="Kathryn Bridson (kbridson)" userId="S::kbridson@memphis.edu::7d8e1b8b-733e-4a40-8618-200aa5f79fc3" providerId="AD" clId="Web-{A283B733-88EE-E064-9836-CC0AB94B674A}" dt="2023-05-12T21:58:08.876" v="578" actId="1076"/>
          <ac:picMkLst>
            <pc:docMk/>
            <pc:sldMk cId="272203604" sldId="286"/>
            <ac:picMk id="9" creationId="{7E11062E-D6FC-6727-88C7-67C7803FBD3B}"/>
          </ac:picMkLst>
        </pc:picChg>
        <pc:picChg chg="mod">
          <ac:chgData name="Kathryn Bridson (kbridson)" userId="S::kbridson@memphis.edu::7d8e1b8b-733e-4a40-8618-200aa5f79fc3" providerId="AD" clId="Web-{A283B733-88EE-E064-9836-CC0AB94B674A}" dt="2023-05-12T21:58:07.579" v="577" actId="1076"/>
          <ac:picMkLst>
            <pc:docMk/>
            <pc:sldMk cId="272203604" sldId="286"/>
            <ac:picMk id="11" creationId="{B2785741-2866-6A4A-C23E-AD0B89DE3992}"/>
          </ac:picMkLst>
        </pc:picChg>
      </pc:sldChg>
      <pc:sldChg chg="addSp delSp modSp add del replId">
        <pc:chgData name="Kathryn Bridson (kbridson)" userId="S::kbridson@memphis.edu::7d8e1b8b-733e-4a40-8618-200aa5f79fc3" providerId="AD" clId="Web-{A283B733-88EE-E064-9836-CC0AB94B674A}" dt="2023-05-12T21:58:22.001" v="833" actId="20577"/>
        <pc:sldMkLst>
          <pc:docMk/>
          <pc:sldMk cId="3204740240" sldId="288"/>
        </pc:sldMkLst>
        <pc:spChg chg="mod">
          <ac:chgData name="Kathryn Bridson (kbridson)" userId="S::kbridson@memphis.edu::7d8e1b8b-733e-4a40-8618-200aa5f79fc3" providerId="AD" clId="Web-{A283B733-88EE-E064-9836-CC0AB94B674A}" dt="2023-05-12T21:58:22.001" v="833" actId="20577"/>
          <ac:spMkLst>
            <pc:docMk/>
            <pc:sldMk cId="3204740240" sldId="288"/>
            <ac:spMk id="3" creationId="{76C131E4-8025-BF73-5C17-976F3FC983DF}"/>
          </ac:spMkLst>
        </pc:spChg>
        <pc:picChg chg="del">
          <ac:chgData name="Kathryn Bridson (kbridson)" userId="S::kbridson@memphis.edu::7d8e1b8b-733e-4a40-8618-200aa5f79fc3" providerId="AD" clId="Web-{A283B733-88EE-E064-9836-CC0AB94B674A}" dt="2023-05-12T21:40:37.218" v="167"/>
          <ac:picMkLst>
            <pc:docMk/>
            <pc:sldMk cId="3204740240" sldId="288"/>
            <ac:picMk id="4" creationId="{2AD43198-BD00-178C-63EC-4A74FC98A9F9}"/>
          </ac:picMkLst>
        </pc:picChg>
        <pc:picChg chg="del">
          <ac:chgData name="Kathryn Bridson (kbridson)" userId="S::kbridson@memphis.edu::7d8e1b8b-733e-4a40-8618-200aa5f79fc3" providerId="AD" clId="Web-{A283B733-88EE-E064-9836-CC0AB94B674A}" dt="2023-05-12T21:40:38.093" v="168"/>
          <ac:picMkLst>
            <pc:docMk/>
            <pc:sldMk cId="3204740240" sldId="288"/>
            <ac:picMk id="6" creationId="{0A03158B-3094-9B23-F645-D1BC94C68311}"/>
          </ac:picMkLst>
        </pc:picChg>
        <pc:picChg chg="add del mod">
          <ac:chgData name="Kathryn Bridson (kbridson)" userId="S::kbridson@memphis.edu::7d8e1b8b-733e-4a40-8618-200aa5f79fc3" providerId="AD" clId="Web-{A283B733-88EE-E064-9836-CC0AB94B674A}" dt="2023-05-12T21:44:21.490" v="317"/>
          <ac:picMkLst>
            <pc:docMk/>
            <pc:sldMk cId="3204740240" sldId="288"/>
            <ac:picMk id="7" creationId="{C8AD26C1-9170-F433-7A1E-22669105D16A}"/>
          </ac:picMkLst>
        </pc:picChg>
        <pc:picChg chg="del">
          <ac:chgData name="Kathryn Bridson (kbridson)" userId="S::kbridson@memphis.edu::7d8e1b8b-733e-4a40-8618-200aa5f79fc3" providerId="AD" clId="Web-{A283B733-88EE-E064-9836-CC0AB94B674A}" dt="2023-05-12T21:40:38.655" v="169"/>
          <ac:picMkLst>
            <pc:docMk/>
            <pc:sldMk cId="3204740240" sldId="288"/>
            <ac:picMk id="8" creationId="{D6B634C5-2E1A-1D0E-03E8-B98E346CD59C}"/>
          </ac:picMkLst>
        </pc:picChg>
        <pc:picChg chg="mod">
          <ac:chgData name="Kathryn Bridson (kbridson)" userId="S::kbridson@memphis.edu::7d8e1b8b-733e-4a40-8618-200aa5f79fc3" providerId="AD" clId="Web-{A283B733-88EE-E064-9836-CC0AB94B674A}" dt="2023-05-12T21:42:03.173" v="233" actId="1076"/>
          <ac:picMkLst>
            <pc:docMk/>
            <pc:sldMk cId="3204740240" sldId="288"/>
            <ac:picMk id="10" creationId="{4812CE0B-001B-4487-D341-98A56419D297}"/>
          </ac:picMkLst>
        </pc:picChg>
        <pc:picChg chg="add del mod">
          <ac:chgData name="Kathryn Bridson (kbridson)" userId="S::kbridson@memphis.edu::7d8e1b8b-733e-4a40-8618-200aa5f79fc3" providerId="AD" clId="Web-{A283B733-88EE-E064-9836-CC0AB94B674A}" dt="2023-05-12T21:58:20.595" v="600"/>
          <ac:picMkLst>
            <pc:docMk/>
            <pc:sldMk cId="3204740240" sldId="288"/>
            <ac:picMk id="11" creationId="{54990014-6BA4-A096-B50D-4F07CC1B189B}"/>
          </ac:picMkLst>
        </pc:picChg>
      </pc:sldChg>
    </pc:docChg>
  </pc:docChgLst>
  <pc:docChgLst>
    <pc:chgData name="Md Muminul Hossain (mhssin13)" userId="S::mhssin13@memphis.edu::50a26713-8066-4e73-a251-c762f8e6b9ea" providerId="AD" clId="Web-{D9C5C7D0-CDDE-379D-0A92-28E328C5D577}"/>
    <pc:docChg chg="addSld delSld modSld sldOrd">
      <pc:chgData name="Md Muminul Hossain (mhssin13)" userId="S::mhssin13@memphis.edu::50a26713-8066-4e73-a251-c762f8e6b9ea" providerId="AD" clId="Web-{D9C5C7D0-CDDE-379D-0A92-28E328C5D577}" dt="2023-05-22T21:07:10.165" v="897" actId="20577"/>
      <pc:docMkLst>
        <pc:docMk/>
      </pc:docMkLst>
      <pc:sldChg chg="modSp">
        <pc:chgData name="Md Muminul Hossain (mhssin13)" userId="S::mhssin13@memphis.edu::50a26713-8066-4e73-a251-c762f8e6b9ea" providerId="AD" clId="Web-{D9C5C7D0-CDDE-379D-0A92-28E328C5D577}" dt="2023-05-22T21:07:10.165" v="897" actId="20577"/>
        <pc:sldMkLst>
          <pc:docMk/>
          <pc:sldMk cId="1695399688" sldId="268"/>
        </pc:sldMkLst>
        <pc:spChg chg="mod">
          <ac:chgData name="Md Muminul Hossain (mhssin13)" userId="S::mhssin13@memphis.edu::50a26713-8066-4e73-a251-c762f8e6b9ea" providerId="AD" clId="Web-{D9C5C7D0-CDDE-379D-0A92-28E328C5D577}" dt="2023-05-22T21:07:10.165" v="897" actId="20577"/>
          <ac:spMkLst>
            <pc:docMk/>
            <pc:sldMk cId="1695399688" sldId="268"/>
            <ac:spMk id="2" creationId="{F20CDE37-5AE8-1005-9A95-BA3A19A68E95}"/>
          </ac:spMkLst>
        </pc:spChg>
      </pc:sldChg>
      <pc:sldChg chg="del">
        <pc:chgData name="Md Muminul Hossain (mhssin13)" userId="S::mhssin13@memphis.edu::50a26713-8066-4e73-a251-c762f8e6b9ea" providerId="AD" clId="Web-{D9C5C7D0-CDDE-379D-0A92-28E328C5D577}" dt="2023-05-22T20:18:35.372" v="492"/>
        <pc:sldMkLst>
          <pc:docMk/>
          <pc:sldMk cId="2116401475" sldId="276"/>
        </pc:sldMkLst>
      </pc:sldChg>
      <pc:sldChg chg="del">
        <pc:chgData name="Md Muminul Hossain (mhssin13)" userId="S::mhssin13@memphis.edu::50a26713-8066-4e73-a251-c762f8e6b9ea" providerId="AD" clId="Web-{D9C5C7D0-CDDE-379D-0A92-28E328C5D577}" dt="2023-05-22T21:02:00.793" v="868"/>
        <pc:sldMkLst>
          <pc:docMk/>
          <pc:sldMk cId="272203604" sldId="286"/>
        </pc:sldMkLst>
      </pc:sldChg>
      <pc:sldChg chg="del">
        <pc:chgData name="Md Muminul Hossain (mhssin13)" userId="S::mhssin13@memphis.edu::50a26713-8066-4e73-a251-c762f8e6b9ea" providerId="AD" clId="Web-{D9C5C7D0-CDDE-379D-0A92-28E328C5D577}" dt="2023-05-22T21:03:45.407" v="879"/>
        <pc:sldMkLst>
          <pc:docMk/>
          <pc:sldMk cId="681963538" sldId="287"/>
        </pc:sldMkLst>
      </pc:sldChg>
      <pc:sldChg chg="modSp del">
        <pc:chgData name="Md Muminul Hossain (mhssin13)" userId="S::mhssin13@memphis.edu::50a26713-8066-4e73-a251-c762f8e6b9ea" providerId="AD" clId="Web-{D9C5C7D0-CDDE-379D-0A92-28E328C5D577}" dt="2023-05-22T21:03:38.797" v="878"/>
        <pc:sldMkLst>
          <pc:docMk/>
          <pc:sldMk cId="197189442" sldId="288"/>
        </pc:sldMkLst>
        <pc:picChg chg="mod">
          <ac:chgData name="Md Muminul Hossain (mhssin13)" userId="S::mhssin13@memphis.edu::50a26713-8066-4e73-a251-c762f8e6b9ea" providerId="AD" clId="Web-{D9C5C7D0-CDDE-379D-0A92-28E328C5D577}" dt="2023-05-22T20:50:24.373" v="738" actId="1076"/>
          <ac:picMkLst>
            <pc:docMk/>
            <pc:sldMk cId="197189442" sldId="288"/>
            <ac:picMk id="11" creationId="{B2785741-2866-6A4A-C23E-AD0B89DE3992}"/>
          </ac:picMkLst>
        </pc:picChg>
      </pc:sldChg>
      <pc:sldChg chg="addSp delSp modSp">
        <pc:chgData name="Md Muminul Hossain (mhssin13)" userId="S::mhssin13@memphis.edu::50a26713-8066-4e73-a251-c762f8e6b9ea" providerId="AD" clId="Web-{D9C5C7D0-CDDE-379D-0A92-28E328C5D577}" dt="2023-05-22T21:03:02.546" v="877" actId="20577"/>
        <pc:sldMkLst>
          <pc:docMk/>
          <pc:sldMk cId="532242667" sldId="289"/>
        </pc:sldMkLst>
        <pc:spChg chg="mod">
          <ac:chgData name="Md Muminul Hossain (mhssin13)" userId="S::mhssin13@memphis.edu::50a26713-8066-4e73-a251-c762f8e6b9ea" providerId="AD" clId="Web-{D9C5C7D0-CDDE-379D-0A92-28E328C5D577}" dt="2023-05-22T19:48:16.265" v="117" actId="20577"/>
          <ac:spMkLst>
            <pc:docMk/>
            <pc:sldMk cId="532242667" sldId="289"/>
            <ac:spMk id="2" creationId="{F20CDE37-5AE8-1005-9A95-BA3A19A68E95}"/>
          </ac:spMkLst>
        </pc:spChg>
        <pc:spChg chg="mod">
          <ac:chgData name="Md Muminul Hossain (mhssin13)" userId="S::mhssin13@memphis.edu::50a26713-8066-4e73-a251-c762f8e6b9ea" providerId="AD" clId="Web-{D9C5C7D0-CDDE-379D-0A92-28E328C5D577}" dt="2023-05-22T21:03:02.546" v="877" actId="20577"/>
          <ac:spMkLst>
            <pc:docMk/>
            <pc:sldMk cId="532242667" sldId="289"/>
            <ac:spMk id="3" creationId="{76C131E4-8025-BF73-5C17-976F3FC983DF}"/>
          </ac:spMkLst>
        </pc:spChg>
        <pc:spChg chg="del mod">
          <ac:chgData name="Md Muminul Hossain (mhssin13)" userId="S::mhssin13@memphis.edu::50a26713-8066-4e73-a251-c762f8e6b9ea" providerId="AD" clId="Web-{D9C5C7D0-CDDE-379D-0A92-28E328C5D577}" dt="2023-05-22T19:41:11.216" v="67"/>
          <ac:spMkLst>
            <pc:docMk/>
            <pc:sldMk cId="532242667" sldId="289"/>
            <ac:spMk id="5" creationId="{847B6933-D686-8023-67DF-8146AA01E495}"/>
          </ac:spMkLst>
        </pc:spChg>
        <pc:spChg chg="add del mod">
          <ac:chgData name="Md Muminul Hossain (mhssin13)" userId="S::mhssin13@memphis.edu::50a26713-8066-4e73-a251-c762f8e6b9ea" providerId="AD" clId="Web-{D9C5C7D0-CDDE-379D-0A92-28E328C5D577}" dt="2023-05-22T20:30:55.340" v="566"/>
          <ac:spMkLst>
            <pc:docMk/>
            <pc:sldMk cId="532242667" sldId="289"/>
            <ac:spMk id="7" creationId="{CFE1875B-9EC9-38E5-0DAD-06A7819905D3}"/>
          </ac:spMkLst>
        </pc:spChg>
        <pc:spChg chg="add del">
          <ac:chgData name="Md Muminul Hossain (mhssin13)" userId="S::mhssin13@memphis.edu::50a26713-8066-4e73-a251-c762f8e6b9ea" providerId="AD" clId="Web-{D9C5C7D0-CDDE-379D-0A92-28E328C5D577}" dt="2023-05-22T19:39:55.510" v="63"/>
          <ac:spMkLst>
            <pc:docMk/>
            <pc:sldMk cId="532242667" sldId="289"/>
            <ac:spMk id="9" creationId="{1AAA8F4C-6E61-64CD-BC15-047142B712A0}"/>
          </ac:spMkLst>
        </pc:spChg>
        <pc:spChg chg="add mod">
          <ac:chgData name="Md Muminul Hossain (mhssin13)" userId="S::mhssin13@memphis.edu::50a26713-8066-4e73-a251-c762f8e6b9ea" providerId="AD" clId="Web-{D9C5C7D0-CDDE-379D-0A92-28E328C5D577}" dt="2023-05-22T19:48:27.265" v="119" actId="20577"/>
          <ac:spMkLst>
            <pc:docMk/>
            <pc:sldMk cId="532242667" sldId="289"/>
            <ac:spMk id="10" creationId="{83F59333-4758-9125-BF3D-A41E63948137}"/>
          </ac:spMkLst>
        </pc:spChg>
        <pc:spChg chg="add mod">
          <ac:chgData name="Md Muminul Hossain (mhssin13)" userId="S::mhssin13@memphis.edu::50a26713-8066-4e73-a251-c762f8e6b9ea" providerId="AD" clId="Web-{D9C5C7D0-CDDE-379D-0A92-28E328C5D577}" dt="2023-05-22T20:38:20.562" v="641" actId="20577"/>
          <ac:spMkLst>
            <pc:docMk/>
            <pc:sldMk cId="532242667" sldId="289"/>
            <ac:spMk id="12" creationId="{01EC249F-FD27-2A5A-A1B0-55B05DE95194}"/>
          </ac:spMkLst>
        </pc:spChg>
        <pc:picChg chg="mod">
          <ac:chgData name="Md Muminul Hossain (mhssin13)" userId="S::mhssin13@memphis.edu::50a26713-8066-4e73-a251-c762f8e6b9ea" providerId="AD" clId="Web-{D9C5C7D0-CDDE-379D-0A92-28E328C5D577}" dt="2023-05-22T19:52:05.181" v="202" actId="1076"/>
          <ac:picMkLst>
            <pc:docMk/>
            <pc:sldMk cId="532242667" sldId="289"/>
            <ac:picMk id="4" creationId="{2AD43198-BD00-178C-63EC-4A74FC98A9F9}"/>
          </ac:picMkLst>
        </pc:picChg>
        <pc:picChg chg="del mod">
          <ac:chgData name="Md Muminul Hossain (mhssin13)" userId="S::mhssin13@memphis.edu::50a26713-8066-4e73-a251-c762f8e6b9ea" providerId="AD" clId="Web-{D9C5C7D0-CDDE-379D-0A92-28E328C5D577}" dt="2023-05-22T19:48:34.781" v="122"/>
          <ac:picMkLst>
            <pc:docMk/>
            <pc:sldMk cId="532242667" sldId="289"/>
            <ac:picMk id="6" creationId="{0A03158B-3094-9B23-F645-D1BC94C68311}"/>
          </ac:picMkLst>
        </pc:picChg>
        <pc:picChg chg="del">
          <ac:chgData name="Md Muminul Hossain (mhssin13)" userId="S::mhssin13@memphis.edu::50a26713-8066-4e73-a251-c762f8e6b9ea" providerId="AD" clId="Web-{D9C5C7D0-CDDE-379D-0A92-28E328C5D577}" dt="2023-05-22T19:42:11.187" v="82"/>
          <ac:picMkLst>
            <pc:docMk/>
            <pc:sldMk cId="532242667" sldId="289"/>
            <ac:picMk id="8" creationId="{D6B634C5-2E1A-1D0E-03E8-B98E346CD59C}"/>
          </ac:picMkLst>
        </pc:picChg>
        <pc:picChg chg="add mod">
          <ac:chgData name="Md Muminul Hossain (mhssin13)" userId="S::mhssin13@memphis.edu::50a26713-8066-4e73-a251-c762f8e6b9ea" providerId="AD" clId="Web-{D9C5C7D0-CDDE-379D-0A92-28E328C5D577}" dt="2023-05-22T20:06:16.107" v="353" actId="1076"/>
          <ac:picMkLst>
            <pc:docMk/>
            <pc:sldMk cId="532242667" sldId="289"/>
            <ac:picMk id="11" creationId="{40FF799F-7FE3-0E64-9B9D-CB0DBA63B13A}"/>
          </ac:picMkLst>
        </pc:picChg>
      </pc:sldChg>
      <pc:sldChg chg="addSp delSp modSp del">
        <pc:chgData name="Md Muminul Hossain (mhssin13)" userId="S::mhssin13@memphis.edu::50a26713-8066-4e73-a251-c762f8e6b9ea" providerId="AD" clId="Web-{D9C5C7D0-CDDE-379D-0A92-28E328C5D577}" dt="2023-05-22T21:01:48.839" v="867"/>
        <pc:sldMkLst>
          <pc:docMk/>
          <pc:sldMk cId="1583241116" sldId="290"/>
        </pc:sldMkLst>
        <pc:spChg chg="mod">
          <ac:chgData name="Md Muminul Hossain (mhssin13)" userId="S::mhssin13@memphis.edu::50a26713-8066-4e73-a251-c762f8e6b9ea" providerId="AD" clId="Web-{D9C5C7D0-CDDE-379D-0A92-28E328C5D577}" dt="2023-05-22T19:32:18.787" v="3" actId="20577"/>
          <ac:spMkLst>
            <pc:docMk/>
            <pc:sldMk cId="1583241116" sldId="290"/>
            <ac:spMk id="3" creationId="{8701D520-A6BD-C283-BD58-8799F7007A56}"/>
          </ac:spMkLst>
        </pc:spChg>
        <pc:spChg chg="add del mod">
          <ac:chgData name="Md Muminul Hossain (mhssin13)" userId="S::mhssin13@memphis.edu::50a26713-8066-4e73-a251-c762f8e6b9ea" providerId="AD" clId="Web-{D9C5C7D0-CDDE-379D-0A92-28E328C5D577}" dt="2023-05-22T19:32:25.710" v="7"/>
          <ac:spMkLst>
            <pc:docMk/>
            <pc:sldMk cId="1583241116" sldId="290"/>
            <ac:spMk id="4" creationId="{B41F11A3-2961-100C-519A-CB5C23453B34}"/>
          </ac:spMkLst>
        </pc:spChg>
      </pc:sldChg>
      <pc:sldChg chg="modSp">
        <pc:chgData name="Md Muminul Hossain (mhssin13)" userId="S::mhssin13@memphis.edu::50a26713-8066-4e73-a251-c762f8e6b9ea" providerId="AD" clId="Web-{D9C5C7D0-CDDE-379D-0A92-28E328C5D577}" dt="2023-05-22T21:05:46.677" v="893" actId="20577"/>
        <pc:sldMkLst>
          <pc:docMk/>
          <pc:sldMk cId="1276975328" sldId="291"/>
        </pc:sldMkLst>
        <pc:spChg chg="mod">
          <ac:chgData name="Md Muminul Hossain (mhssin13)" userId="S::mhssin13@memphis.edu::50a26713-8066-4e73-a251-c762f8e6b9ea" providerId="AD" clId="Web-{D9C5C7D0-CDDE-379D-0A92-28E328C5D577}" dt="2023-05-22T21:05:24.801" v="880" actId="20577"/>
          <ac:spMkLst>
            <pc:docMk/>
            <pc:sldMk cId="1276975328" sldId="291"/>
            <ac:spMk id="2" creationId="{25636BD1-E10F-8675-6340-DA1B774CA190}"/>
          </ac:spMkLst>
        </pc:spChg>
        <pc:spChg chg="mod">
          <ac:chgData name="Md Muminul Hossain (mhssin13)" userId="S::mhssin13@memphis.edu::50a26713-8066-4e73-a251-c762f8e6b9ea" providerId="AD" clId="Web-{D9C5C7D0-CDDE-379D-0A92-28E328C5D577}" dt="2023-05-22T21:05:46.677" v="893" actId="20577"/>
          <ac:spMkLst>
            <pc:docMk/>
            <pc:sldMk cId="1276975328" sldId="291"/>
            <ac:spMk id="3" creationId="{993D57B5-7346-A8CC-97FE-49E44AD47B2B}"/>
          </ac:spMkLst>
        </pc:spChg>
      </pc:sldChg>
      <pc:sldChg chg="modSp add del ord replId">
        <pc:chgData name="Md Muminul Hossain (mhssin13)" userId="S::mhssin13@memphis.edu::50a26713-8066-4e73-a251-c762f8e6b9ea" providerId="AD" clId="Web-{D9C5C7D0-CDDE-379D-0A92-28E328C5D577}" dt="2023-05-22T19:54:18.249" v="203"/>
        <pc:sldMkLst>
          <pc:docMk/>
          <pc:sldMk cId="4023495669" sldId="292"/>
        </pc:sldMkLst>
        <pc:spChg chg="mod">
          <ac:chgData name="Md Muminul Hossain (mhssin13)" userId="S::mhssin13@memphis.edu::50a26713-8066-4e73-a251-c762f8e6b9ea" providerId="AD" clId="Web-{D9C5C7D0-CDDE-379D-0A92-28E328C5D577}" dt="2023-05-22T19:33:13.977" v="18" actId="20577"/>
          <ac:spMkLst>
            <pc:docMk/>
            <pc:sldMk cId="4023495669" sldId="292"/>
            <ac:spMk id="2" creationId="{63F82B72-C775-84AB-7F4B-F070496AE5D3}"/>
          </ac:spMkLst>
        </pc:spChg>
        <pc:spChg chg="mod">
          <ac:chgData name="Md Muminul Hossain (mhssin13)" userId="S::mhssin13@memphis.edu::50a26713-8066-4e73-a251-c762f8e6b9ea" providerId="AD" clId="Web-{D9C5C7D0-CDDE-379D-0A92-28E328C5D577}" dt="2023-05-22T19:34:10.651" v="22" actId="20577"/>
          <ac:spMkLst>
            <pc:docMk/>
            <pc:sldMk cId="4023495669" sldId="292"/>
            <ac:spMk id="3" creationId="{8701D520-A6BD-C283-BD58-8799F7007A56}"/>
          </ac:spMkLst>
        </pc:spChg>
      </pc:sldChg>
      <pc:sldChg chg="add del replId">
        <pc:chgData name="Md Muminul Hossain (mhssin13)" userId="S::mhssin13@memphis.edu::50a26713-8066-4e73-a251-c762f8e6b9ea" providerId="AD" clId="Web-{D9C5C7D0-CDDE-379D-0A92-28E328C5D577}" dt="2023-05-22T20:39:02.939" v="643"/>
        <pc:sldMkLst>
          <pc:docMk/>
          <pc:sldMk cId="2700456843" sldId="293"/>
        </pc:sldMkLst>
      </pc:sldChg>
      <pc:sldChg chg="addSp delSp modSp add replId">
        <pc:chgData name="Md Muminul Hossain (mhssin13)" userId="S::mhssin13@memphis.edu::50a26713-8066-4e73-a251-c762f8e6b9ea" providerId="AD" clId="Web-{D9C5C7D0-CDDE-379D-0A92-28E328C5D577}" dt="2023-05-22T20:42:30.072" v="658" actId="20577"/>
        <pc:sldMkLst>
          <pc:docMk/>
          <pc:sldMk cId="837407603" sldId="294"/>
        </pc:sldMkLst>
        <pc:spChg chg="mod">
          <ac:chgData name="Md Muminul Hossain (mhssin13)" userId="S::mhssin13@memphis.edu::50a26713-8066-4e73-a251-c762f8e6b9ea" providerId="AD" clId="Web-{D9C5C7D0-CDDE-379D-0A92-28E328C5D577}" dt="2023-05-22T20:42:30.072" v="658" actId="20577"/>
          <ac:spMkLst>
            <pc:docMk/>
            <pc:sldMk cId="837407603" sldId="294"/>
            <ac:spMk id="2" creationId="{F20CDE37-5AE8-1005-9A95-BA3A19A68E95}"/>
          </ac:spMkLst>
        </pc:spChg>
        <pc:spChg chg="add del mod">
          <ac:chgData name="Md Muminul Hossain (mhssin13)" userId="S::mhssin13@memphis.edu::50a26713-8066-4e73-a251-c762f8e6b9ea" providerId="AD" clId="Web-{D9C5C7D0-CDDE-379D-0A92-28E328C5D577}" dt="2023-05-22T20:15:29.739" v="475" actId="20577"/>
          <ac:spMkLst>
            <pc:docMk/>
            <pc:sldMk cId="837407603" sldId="294"/>
            <ac:spMk id="3" creationId="{76C131E4-8025-BF73-5C17-976F3FC983DF}"/>
          </ac:spMkLst>
        </pc:spChg>
        <pc:spChg chg="mod">
          <ac:chgData name="Md Muminul Hossain (mhssin13)" userId="S::mhssin13@memphis.edu::50a26713-8066-4e73-a251-c762f8e6b9ea" providerId="AD" clId="Web-{D9C5C7D0-CDDE-379D-0A92-28E328C5D577}" dt="2023-05-22T20:41:30.851" v="653" actId="14100"/>
          <ac:spMkLst>
            <pc:docMk/>
            <pc:sldMk cId="837407603" sldId="294"/>
            <ac:spMk id="7" creationId="{CFE1875B-9EC9-38E5-0DAD-06A7819905D3}"/>
          </ac:spMkLst>
        </pc:spChg>
        <pc:spChg chg="add del mod">
          <ac:chgData name="Md Muminul Hossain (mhssin13)" userId="S::mhssin13@memphis.edu::50a26713-8066-4e73-a251-c762f8e6b9ea" providerId="AD" clId="Web-{D9C5C7D0-CDDE-379D-0A92-28E328C5D577}" dt="2023-05-22T20:11:47.542" v="413"/>
          <ac:spMkLst>
            <pc:docMk/>
            <pc:sldMk cId="837407603" sldId="294"/>
            <ac:spMk id="9" creationId="{DC8EC87A-743B-C2ED-7330-FD7542687F1E}"/>
          </ac:spMkLst>
        </pc:spChg>
        <pc:spChg chg="add mod">
          <ac:chgData name="Md Muminul Hossain (mhssin13)" userId="S::mhssin13@memphis.edu::50a26713-8066-4e73-a251-c762f8e6b9ea" providerId="AD" clId="Web-{D9C5C7D0-CDDE-379D-0A92-28E328C5D577}" dt="2023-05-22T20:16:15.991" v="479" actId="20577"/>
          <ac:spMkLst>
            <pc:docMk/>
            <pc:sldMk cId="837407603" sldId="294"/>
            <ac:spMk id="13" creationId="{DFC25E3E-3F64-F4B2-E549-6448D7FE38D2}"/>
          </ac:spMkLst>
        </pc:spChg>
        <pc:spChg chg="add mod">
          <ac:chgData name="Md Muminul Hossain (mhssin13)" userId="S::mhssin13@memphis.edu::50a26713-8066-4e73-a251-c762f8e6b9ea" providerId="AD" clId="Web-{D9C5C7D0-CDDE-379D-0A92-28E328C5D577}" dt="2023-05-22T20:17:44.651" v="488" actId="1076"/>
          <ac:spMkLst>
            <pc:docMk/>
            <pc:sldMk cId="837407603" sldId="294"/>
            <ac:spMk id="14" creationId="{62A76830-33DC-38C5-0004-563875950C1C}"/>
          </ac:spMkLst>
        </pc:spChg>
        <pc:picChg chg="del">
          <ac:chgData name="Md Muminul Hossain (mhssin13)" userId="S::mhssin13@memphis.edu::50a26713-8066-4e73-a251-c762f8e6b9ea" providerId="AD" clId="Web-{D9C5C7D0-CDDE-379D-0A92-28E328C5D577}" dt="2023-05-22T20:07:40.595" v="358"/>
          <ac:picMkLst>
            <pc:docMk/>
            <pc:sldMk cId="837407603" sldId="294"/>
            <ac:picMk id="4" creationId="{2AD43198-BD00-178C-63EC-4A74FC98A9F9}"/>
          </ac:picMkLst>
        </pc:picChg>
        <pc:picChg chg="add mod">
          <ac:chgData name="Md Muminul Hossain (mhssin13)" userId="S::mhssin13@memphis.edu::50a26713-8066-4e73-a251-c762f8e6b9ea" providerId="AD" clId="Web-{D9C5C7D0-CDDE-379D-0A92-28E328C5D577}" dt="2023-05-22T20:14:43.925" v="445" actId="1076"/>
          <ac:picMkLst>
            <pc:docMk/>
            <pc:sldMk cId="837407603" sldId="294"/>
            <ac:picMk id="5" creationId="{4B6ADD2B-A698-E9E5-3608-CBF5FC47558C}"/>
          </ac:picMkLst>
        </pc:picChg>
        <pc:picChg chg="add mod">
          <ac:chgData name="Md Muminul Hossain (mhssin13)" userId="S::mhssin13@memphis.edu::50a26713-8066-4e73-a251-c762f8e6b9ea" providerId="AD" clId="Web-{D9C5C7D0-CDDE-379D-0A92-28E328C5D577}" dt="2023-05-22T20:41:38.742" v="654" actId="1076"/>
          <ac:picMkLst>
            <pc:docMk/>
            <pc:sldMk cId="837407603" sldId="294"/>
            <ac:picMk id="6" creationId="{1B06DF4D-02D9-3653-20DB-7B0EF5798DA5}"/>
          </ac:picMkLst>
        </pc:picChg>
        <pc:picChg chg="del">
          <ac:chgData name="Md Muminul Hossain (mhssin13)" userId="S::mhssin13@memphis.edu::50a26713-8066-4e73-a251-c762f8e6b9ea" providerId="AD" clId="Web-{D9C5C7D0-CDDE-379D-0A92-28E328C5D577}" dt="2023-05-22T20:07:42.360" v="359"/>
          <ac:picMkLst>
            <pc:docMk/>
            <pc:sldMk cId="837407603" sldId="294"/>
            <ac:picMk id="11" creationId="{40FF799F-7FE3-0E64-9B9D-CB0DBA63B13A}"/>
          </ac:picMkLst>
        </pc:picChg>
        <pc:picChg chg="add mod">
          <ac:chgData name="Md Muminul Hossain (mhssin13)" userId="S::mhssin13@memphis.edu::50a26713-8066-4e73-a251-c762f8e6b9ea" providerId="AD" clId="Web-{D9C5C7D0-CDDE-379D-0A92-28E328C5D577}" dt="2023-05-22T20:16:20.023" v="481" actId="1076"/>
          <ac:picMkLst>
            <pc:docMk/>
            <pc:sldMk cId="837407603" sldId="294"/>
            <ac:picMk id="15" creationId="{AC0D5547-A142-9523-6B5F-B4865B744271}"/>
          </ac:picMkLst>
        </pc:picChg>
        <pc:picChg chg="add mod">
          <ac:chgData name="Md Muminul Hossain (mhssin13)" userId="S::mhssin13@memphis.edu::50a26713-8066-4e73-a251-c762f8e6b9ea" providerId="AD" clId="Web-{D9C5C7D0-CDDE-379D-0A92-28E328C5D577}" dt="2023-05-22T20:16:56.055" v="485" actId="1076"/>
          <ac:picMkLst>
            <pc:docMk/>
            <pc:sldMk cId="837407603" sldId="294"/>
            <ac:picMk id="16" creationId="{11BF804F-3343-B7A7-5769-3C662D81C9C9}"/>
          </ac:picMkLst>
        </pc:picChg>
        <pc:picChg chg="add mod">
          <ac:chgData name="Md Muminul Hossain (mhssin13)" userId="S::mhssin13@memphis.edu::50a26713-8066-4e73-a251-c762f8e6b9ea" providerId="AD" clId="Web-{D9C5C7D0-CDDE-379D-0A92-28E328C5D577}" dt="2023-05-22T20:17:55.027" v="491" actId="1076"/>
          <ac:picMkLst>
            <pc:docMk/>
            <pc:sldMk cId="837407603" sldId="294"/>
            <ac:picMk id="18" creationId="{8562B5BC-176A-CA0A-D53D-4E8A1AB5D8F5}"/>
          </ac:picMkLst>
        </pc:picChg>
      </pc:sldChg>
      <pc:sldChg chg="addSp delSp modSp add replId">
        <pc:chgData name="Md Muminul Hossain (mhssin13)" userId="S::mhssin13@memphis.edu::50a26713-8066-4e73-a251-c762f8e6b9ea" providerId="AD" clId="Web-{D9C5C7D0-CDDE-379D-0A92-28E328C5D577}" dt="2023-05-22T21:02:41.342" v="871" actId="20577"/>
        <pc:sldMkLst>
          <pc:docMk/>
          <pc:sldMk cId="955740359" sldId="295"/>
        </pc:sldMkLst>
        <pc:spChg chg="mod">
          <ac:chgData name="Md Muminul Hossain (mhssin13)" userId="S::mhssin13@memphis.edu::50a26713-8066-4e73-a251-c762f8e6b9ea" providerId="AD" clId="Web-{D9C5C7D0-CDDE-379D-0A92-28E328C5D577}" dt="2023-05-22T20:39:17.424" v="646" actId="20577"/>
          <ac:spMkLst>
            <pc:docMk/>
            <pc:sldMk cId="955740359" sldId="295"/>
            <ac:spMk id="2" creationId="{F20CDE37-5AE8-1005-9A95-BA3A19A68E95}"/>
          </ac:spMkLst>
        </pc:spChg>
        <pc:spChg chg="mod">
          <ac:chgData name="Md Muminul Hossain (mhssin13)" userId="S::mhssin13@memphis.edu::50a26713-8066-4e73-a251-c762f8e6b9ea" providerId="AD" clId="Web-{D9C5C7D0-CDDE-379D-0A92-28E328C5D577}" dt="2023-05-22T21:02:41.342" v="871" actId="20577"/>
          <ac:spMkLst>
            <pc:docMk/>
            <pc:sldMk cId="955740359" sldId="295"/>
            <ac:spMk id="3" creationId="{76C131E4-8025-BF73-5C17-976F3FC983DF}"/>
          </ac:spMkLst>
        </pc:spChg>
        <pc:spChg chg="add mod">
          <ac:chgData name="Md Muminul Hossain (mhssin13)" userId="S::mhssin13@memphis.edu::50a26713-8066-4e73-a251-c762f8e6b9ea" providerId="AD" clId="Web-{D9C5C7D0-CDDE-379D-0A92-28E328C5D577}" dt="2023-05-22T20:37:45.607" v="637" actId="20577"/>
          <ac:spMkLst>
            <pc:docMk/>
            <pc:sldMk cId="955740359" sldId="295"/>
            <ac:spMk id="6" creationId="{4D93EEE1-ED9C-46DB-CD97-5705CE0C147A}"/>
          </ac:spMkLst>
        </pc:spChg>
        <pc:spChg chg="del">
          <ac:chgData name="Md Muminul Hossain (mhssin13)" userId="S::mhssin13@memphis.edu::50a26713-8066-4e73-a251-c762f8e6b9ea" providerId="AD" clId="Web-{D9C5C7D0-CDDE-379D-0A92-28E328C5D577}" dt="2023-05-22T20:31:25.638" v="570"/>
          <ac:spMkLst>
            <pc:docMk/>
            <pc:sldMk cId="955740359" sldId="295"/>
            <ac:spMk id="7" creationId="{CFE1875B-9EC9-38E5-0DAD-06A7819905D3}"/>
          </ac:spMkLst>
        </pc:spChg>
        <pc:spChg chg="del">
          <ac:chgData name="Md Muminul Hossain (mhssin13)" userId="S::mhssin13@memphis.edu::50a26713-8066-4e73-a251-c762f8e6b9ea" providerId="AD" clId="Web-{D9C5C7D0-CDDE-379D-0A92-28E328C5D577}" dt="2023-05-22T20:34:07.145" v="614"/>
          <ac:spMkLst>
            <pc:docMk/>
            <pc:sldMk cId="955740359" sldId="295"/>
            <ac:spMk id="10" creationId="{83F59333-4758-9125-BF3D-A41E63948137}"/>
          </ac:spMkLst>
        </pc:spChg>
        <pc:picChg chg="del">
          <ac:chgData name="Md Muminul Hossain (mhssin13)" userId="S::mhssin13@memphis.edu::50a26713-8066-4e73-a251-c762f8e6b9ea" providerId="AD" clId="Web-{D9C5C7D0-CDDE-379D-0A92-28E328C5D577}" dt="2023-05-22T20:35:55.431" v="617"/>
          <ac:picMkLst>
            <pc:docMk/>
            <pc:sldMk cId="955740359" sldId="295"/>
            <ac:picMk id="4" creationId="{2AD43198-BD00-178C-63EC-4A74FC98A9F9}"/>
          </ac:picMkLst>
        </pc:picChg>
        <pc:picChg chg="add mod">
          <ac:chgData name="Md Muminul Hossain (mhssin13)" userId="S::mhssin13@memphis.edu::50a26713-8066-4e73-a251-c762f8e6b9ea" providerId="AD" clId="Web-{D9C5C7D0-CDDE-379D-0A92-28E328C5D577}" dt="2023-05-22T20:36:46.574" v="622" actId="1076"/>
          <ac:picMkLst>
            <pc:docMk/>
            <pc:sldMk cId="955740359" sldId="295"/>
            <ac:picMk id="8" creationId="{DBCB3B5C-F2F1-71EE-B454-1849CCA93689}"/>
          </ac:picMkLst>
        </pc:picChg>
        <pc:picChg chg="add mod">
          <ac:chgData name="Md Muminul Hossain (mhssin13)" userId="S::mhssin13@memphis.edu::50a26713-8066-4e73-a251-c762f8e6b9ea" providerId="AD" clId="Web-{D9C5C7D0-CDDE-379D-0A92-28E328C5D577}" dt="2023-05-22T20:36:43.199" v="621" actId="1076"/>
          <ac:picMkLst>
            <pc:docMk/>
            <pc:sldMk cId="955740359" sldId="295"/>
            <ac:picMk id="9" creationId="{8BEE46AF-E815-EA0A-3A4A-5BB41F0341E5}"/>
          </ac:picMkLst>
        </pc:picChg>
        <pc:picChg chg="del">
          <ac:chgData name="Md Muminul Hossain (mhssin13)" userId="S::mhssin13@memphis.edu::50a26713-8066-4e73-a251-c762f8e6b9ea" providerId="AD" clId="Web-{D9C5C7D0-CDDE-379D-0A92-28E328C5D577}" dt="2023-05-22T20:35:57.165" v="618"/>
          <ac:picMkLst>
            <pc:docMk/>
            <pc:sldMk cId="955740359" sldId="295"/>
            <ac:picMk id="11" creationId="{40FF799F-7FE3-0E64-9B9D-CB0DBA63B13A}"/>
          </ac:picMkLst>
        </pc:picChg>
      </pc:sldChg>
      <pc:sldChg chg="addSp delSp modSp add replId">
        <pc:chgData name="Md Muminul Hossain (mhssin13)" userId="S::mhssin13@memphis.edu::50a26713-8066-4e73-a251-c762f8e6b9ea" providerId="AD" clId="Web-{D9C5C7D0-CDDE-379D-0A92-28E328C5D577}" dt="2023-05-22T20:49:26.699" v="737" actId="20577"/>
        <pc:sldMkLst>
          <pc:docMk/>
          <pc:sldMk cId="2632983495" sldId="296"/>
        </pc:sldMkLst>
        <pc:spChg chg="mod">
          <ac:chgData name="Md Muminul Hossain (mhssin13)" userId="S::mhssin13@memphis.edu::50a26713-8066-4e73-a251-c762f8e6b9ea" providerId="AD" clId="Web-{D9C5C7D0-CDDE-379D-0A92-28E328C5D577}" dt="2023-05-22T20:42:42.964" v="662" actId="20577"/>
          <ac:spMkLst>
            <pc:docMk/>
            <pc:sldMk cId="2632983495" sldId="296"/>
            <ac:spMk id="2" creationId="{F20CDE37-5AE8-1005-9A95-BA3A19A68E95}"/>
          </ac:spMkLst>
        </pc:spChg>
        <pc:spChg chg="mod">
          <ac:chgData name="Md Muminul Hossain (mhssin13)" userId="S::mhssin13@memphis.edu::50a26713-8066-4e73-a251-c762f8e6b9ea" providerId="AD" clId="Web-{D9C5C7D0-CDDE-379D-0A92-28E328C5D577}" dt="2023-05-22T20:49:26.699" v="737" actId="20577"/>
          <ac:spMkLst>
            <pc:docMk/>
            <pc:sldMk cId="2632983495" sldId="296"/>
            <ac:spMk id="3" creationId="{76C131E4-8025-BF73-5C17-976F3FC983DF}"/>
          </ac:spMkLst>
        </pc:spChg>
        <pc:spChg chg="mod">
          <ac:chgData name="Md Muminul Hossain (mhssin13)" userId="S::mhssin13@memphis.edu::50a26713-8066-4e73-a251-c762f8e6b9ea" providerId="AD" clId="Web-{D9C5C7D0-CDDE-379D-0A92-28E328C5D577}" dt="2023-05-22T20:49:07.339" v="735" actId="14100"/>
          <ac:spMkLst>
            <pc:docMk/>
            <pc:sldMk cId="2632983495" sldId="296"/>
            <ac:spMk id="7" creationId="{CFE1875B-9EC9-38E5-0DAD-06A7819905D3}"/>
          </ac:spMkLst>
        </pc:spChg>
        <pc:spChg chg="del">
          <ac:chgData name="Md Muminul Hossain (mhssin13)" userId="S::mhssin13@memphis.edu::50a26713-8066-4e73-a251-c762f8e6b9ea" providerId="AD" clId="Web-{D9C5C7D0-CDDE-379D-0A92-28E328C5D577}" dt="2023-05-22T20:49:02.667" v="734"/>
          <ac:spMkLst>
            <pc:docMk/>
            <pc:sldMk cId="2632983495" sldId="296"/>
            <ac:spMk id="10" creationId="{83F59333-4758-9125-BF3D-A41E63948137}"/>
          </ac:spMkLst>
        </pc:spChg>
        <pc:spChg chg="del">
          <ac:chgData name="Md Muminul Hossain (mhssin13)" userId="S::mhssin13@memphis.edu::50a26713-8066-4e73-a251-c762f8e6b9ea" providerId="AD" clId="Web-{D9C5C7D0-CDDE-379D-0A92-28E328C5D577}" dt="2023-05-22T20:48:46.026" v="727"/>
          <ac:spMkLst>
            <pc:docMk/>
            <pc:sldMk cId="2632983495" sldId="296"/>
            <ac:spMk id="13" creationId="{DFC25E3E-3F64-F4B2-E549-6448D7FE38D2}"/>
          </ac:spMkLst>
        </pc:spChg>
        <pc:spChg chg="del mod">
          <ac:chgData name="Md Muminul Hossain (mhssin13)" userId="S::mhssin13@memphis.edu::50a26713-8066-4e73-a251-c762f8e6b9ea" providerId="AD" clId="Web-{D9C5C7D0-CDDE-379D-0A92-28E328C5D577}" dt="2023-05-22T20:48:55.260" v="732"/>
          <ac:spMkLst>
            <pc:docMk/>
            <pc:sldMk cId="2632983495" sldId="296"/>
            <ac:spMk id="14" creationId="{62A76830-33DC-38C5-0004-563875950C1C}"/>
          </ac:spMkLst>
        </pc:spChg>
        <pc:picChg chg="del">
          <ac:chgData name="Md Muminul Hossain (mhssin13)" userId="S::mhssin13@memphis.edu::50a26713-8066-4e73-a251-c762f8e6b9ea" providerId="AD" clId="Web-{D9C5C7D0-CDDE-379D-0A92-28E328C5D577}" dt="2023-05-22T20:41:11.022" v="650"/>
          <ac:picMkLst>
            <pc:docMk/>
            <pc:sldMk cId="2632983495" sldId="296"/>
            <ac:picMk id="5" creationId="{4B6ADD2B-A698-E9E5-3608-CBF5FC47558C}"/>
          </ac:picMkLst>
        </pc:picChg>
        <pc:picChg chg="del">
          <ac:chgData name="Md Muminul Hossain (mhssin13)" userId="S::mhssin13@memphis.edu::50a26713-8066-4e73-a251-c762f8e6b9ea" providerId="AD" clId="Web-{D9C5C7D0-CDDE-379D-0A92-28E328C5D577}" dt="2023-05-22T20:48:15.181" v="724"/>
          <ac:picMkLst>
            <pc:docMk/>
            <pc:sldMk cId="2632983495" sldId="296"/>
            <ac:picMk id="6" creationId="{1B06DF4D-02D9-3653-20DB-7B0EF5798DA5}"/>
          </ac:picMkLst>
        </pc:picChg>
        <pc:picChg chg="add mod">
          <ac:chgData name="Md Muminul Hossain (mhssin13)" userId="S::mhssin13@memphis.edu::50a26713-8066-4e73-a251-c762f8e6b9ea" providerId="AD" clId="Web-{D9C5C7D0-CDDE-379D-0A92-28E328C5D577}" dt="2023-05-22T20:41:16.944" v="652" actId="1076"/>
          <ac:picMkLst>
            <pc:docMk/>
            <pc:sldMk cId="2632983495" sldId="296"/>
            <ac:picMk id="8" creationId="{851C82DF-32C2-2554-AF7A-CFE8D123384E}"/>
          </ac:picMkLst>
        </pc:picChg>
        <pc:picChg chg="add mod">
          <ac:chgData name="Md Muminul Hossain (mhssin13)" userId="S::mhssin13@memphis.edu::50a26713-8066-4e73-a251-c762f8e6b9ea" providerId="AD" clId="Web-{D9C5C7D0-CDDE-379D-0A92-28E328C5D577}" dt="2023-05-22T20:48:42.025" v="726" actId="1076"/>
          <ac:picMkLst>
            <pc:docMk/>
            <pc:sldMk cId="2632983495" sldId="296"/>
            <ac:picMk id="9" creationId="{52BA1B06-EC5E-151B-0B6A-CF5CEBD2622E}"/>
          </ac:picMkLst>
        </pc:picChg>
        <pc:picChg chg="del">
          <ac:chgData name="Md Muminul Hossain (mhssin13)" userId="S::mhssin13@memphis.edu::50a26713-8066-4e73-a251-c762f8e6b9ea" providerId="AD" clId="Web-{D9C5C7D0-CDDE-379D-0A92-28E328C5D577}" dt="2023-05-22T20:48:49.744" v="728"/>
          <ac:picMkLst>
            <pc:docMk/>
            <pc:sldMk cId="2632983495" sldId="296"/>
            <ac:picMk id="15" creationId="{AC0D5547-A142-9523-6B5F-B4865B744271}"/>
          </ac:picMkLst>
        </pc:picChg>
        <pc:picChg chg="del">
          <ac:chgData name="Md Muminul Hossain (mhssin13)" userId="S::mhssin13@memphis.edu::50a26713-8066-4e73-a251-c762f8e6b9ea" providerId="AD" clId="Web-{D9C5C7D0-CDDE-379D-0A92-28E328C5D577}" dt="2023-05-22T20:48:51.057" v="729"/>
          <ac:picMkLst>
            <pc:docMk/>
            <pc:sldMk cId="2632983495" sldId="296"/>
            <ac:picMk id="16" creationId="{11BF804F-3343-B7A7-5769-3C662D81C9C9}"/>
          </ac:picMkLst>
        </pc:picChg>
        <pc:picChg chg="del">
          <ac:chgData name="Md Muminul Hossain (mhssin13)" userId="S::mhssin13@memphis.edu::50a26713-8066-4e73-a251-c762f8e6b9ea" providerId="AD" clId="Web-{D9C5C7D0-CDDE-379D-0A92-28E328C5D577}" dt="2023-05-22T20:48:58.042" v="733"/>
          <ac:picMkLst>
            <pc:docMk/>
            <pc:sldMk cId="2632983495" sldId="296"/>
            <ac:picMk id="18" creationId="{8562B5BC-176A-CA0A-D53D-4E8A1AB5D8F5}"/>
          </ac:picMkLst>
        </pc:picChg>
      </pc:sldChg>
      <pc:sldChg chg="addSp delSp modSp add replId">
        <pc:chgData name="Md Muminul Hossain (mhssin13)" userId="S::mhssin13@memphis.edu::50a26713-8066-4e73-a251-c762f8e6b9ea" providerId="AD" clId="Web-{D9C5C7D0-CDDE-379D-0A92-28E328C5D577}" dt="2023-05-22T21:01:06.666" v="866" actId="1076"/>
        <pc:sldMkLst>
          <pc:docMk/>
          <pc:sldMk cId="3139571716" sldId="297"/>
        </pc:sldMkLst>
        <pc:spChg chg="mod">
          <ac:chgData name="Md Muminul Hossain (mhssin13)" userId="S::mhssin13@memphis.edu::50a26713-8066-4e73-a251-c762f8e6b9ea" providerId="AD" clId="Web-{D9C5C7D0-CDDE-379D-0A92-28E328C5D577}" dt="2023-05-22T21:00:21.508" v="861" actId="14100"/>
          <ac:spMkLst>
            <pc:docMk/>
            <pc:sldMk cId="3139571716" sldId="297"/>
            <ac:spMk id="3" creationId="{76C131E4-8025-BF73-5C17-976F3FC983DF}"/>
          </ac:spMkLst>
        </pc:spChg>
        <pc:spChg chg="del mod">
          <ac:chgData name="Md Muminul Hossain (mhssin13)" userId="S::mhssin13@memphis.edu::50a26713-8066-4e73-a251-c762f8e6b9ea" providerId="AD" clId="Web-{D9C5C7D0-CDDE-379D-0A92-28E328C5D577}" dt="2023-05-22T20:58:31.081" v="854"/>
          <ac:spMkLst>
            <pc:docMk/>
            <pc:sldMk cId="3139571716" sldId="297"/>
            <ac:spMk id="7" creationId="{CFE1875B-9EC9-38E5-0DAD-06A7819905D3}"/>
          </ac:spMkLst>
        </pc:spChg>
        <pc:spChg chg="add mod">
          <ac:chgData name="Md Muminul Hossain (mhssin13)" userId="S::mhssin13@memphis.edu::50a26713-8066-4e73-a251-c762f8e6b9ea" providerId="AD" clId="Web-{D9C5C7D0-CDDE-379D-0A92-28E328C5D577}" dt="2023-05-22T20:58:25.409" v="852" actId="20577"/>
          <ac:spMkLst>
            <pc:docMk/>
            <pc:sldMk cId="3139571716" sldId="297"/>
            <ac:spMk id="11" creationId="{9BD3BC51-3C67-04FF-3EBB-53B3211D3334}"/>
          </ac:spMkLst>
        </pc:spChg>
        <pc:spChg chg="del">
          <ac:chgData name="Md Muminul Hossain (mhssin13)" userId="S::mhssin13@memphis.edu::50a26713-8066-4e73-a251-c762f8e6b9ea" providerId="AD" clId="Web-{D9C5C7D0-CDDE-379D-0A92-28E328C5D577}" dt="2023-05-22T20:51:23.923" v="756"/>
          <ac:spMkLst>
            <pc:docMk/>
            <pc:sldMk cId="3139571716" sldId="297"/>
            <ac:spMk id="13" creationId="{DFC25E3E-3F64-F4B2-E549-6448D7FE38D2}"/>
          </ac:spMkLst>
        </pc:spChg>
        <pc:spChg chg="del mod">
          <ac:chgData name="Md Muminul Hossain (mhssin13)" userId="S::mhssin13@memphis.edu::50a26713-8066-4e73-a251-c762f8e6b9ea" providerId="AD" clId="Web-{D9C5C7D0-CDDE-379D-0A92-28E328C5D577}" dt="2023-05-22T20:53:53.273" v="814"/>
          <ac:spMkLst>
            <pc:docMk/>
            <pc:sldMk cId="3139571716" sldId="297"/>
            <ac:spMk id="14" creationId="{62A76830-33DC-38C5-0004-563875950C1C}"/>
          </ac:spMkLst>
        </pc:spChg>
        <pc:picChg chg="add mod">
          <ac:chgData name="Md Muminul Hossain (mhssin13)" userId="S::mhssin13@memphis.edu::50a26713-8066-4e73-a251-c762f8e6b9ea" providerId="AD" clId="Web-{D9C5C7D0-CDDE-379D-0A92-28E328C5D577}" dt="2023-05-22T21:00:10.945" v="859" actId="1076"/>
          <ac:picMkLst>
            <pc:docMk/>
            <pc:sldMk cId="3139571716" sldId="297"/>
            <ac:picMk id="5" creationId="{0B7C2304-3AD0-8100-94E6-8C715B9E0F96}"/>
          </ac:picMkLst>
        </pc:picChg>
        <pc:picChg chg="del">
          <ac:chgData name="Md Muminul Hossain (mhssin13)" userId="S::mhssin13@memphis.edu::50a26713-8066-4e73-a251-c762f8e6b9ea" providerId="AD" clId="Web-{D9C5C7D0-CDDE-379D-0A92-28E328C5D577}" dt="2023-05-22T20:59:49.334" v="855"/>
          <ac:picMkLst>
            <pc:docMk/>
            <pc:sldMk cId="3139571716" sldId="297"/>
            <ac:picMk id="6" creationId="{1B06DF4D-02D9-3653-20DB-7B0EF5798DA5}"/>
          </ac:picMkLst>
        </pc:picChg>
        <pc:picChg chg="del">
          <ac:chgData name="Md Muminul Hossain (mhssin13)" userId="S::mhssin13@memphis.edu::50a26713-8066-4e73-a251-c762f8e6b9ea" providerId="AD" clId="Web-{D9C5C7D0-CDDE-379D-0A92-28E328C5D577}" dt="2023-05-22T20:51:05.875" v="753"/>
          <ac:picMkLst>
            <pc:docMk/>
            <pc:sldMk cId="3139571716" sldId="297"/>
            <ac:picMk id="8" creationId="{851C82DF-32C2-2554-AF7A-CFE8D123384E}"/>
          </ac:picMkLst>
        </pc:picChg>
        <pc:picChg chg="add mod">
          <ac:chgData name="Md Muminul Hossain (mhssin13)" userId="S::mhssin13@memphis.edu::50a26713-8066-4e73-a251-c762f8e6b9ea" providerId="AD" clId="Web-{D9C5C7D0-CDDE-379D-0A92-28E328C5D577}" dt="2023-05-22T21:01:03.791" v="865" actId="1076"/>
          <ac:picMkLst>
            <pc:docMk/>
            <pc:sldMk cId="3139571716" sldId="297"/>
            <ac:picMk id="12" creationId="{7DBB4092-830D-7DE2-D4A3-484A991CD0F8}"/>
          </ac:picMkLst>
        </pc:picChg>
        <pc:picChg chg="del">
          <ac:chgData name="Md Muminul Hossain (mhssin13)" userId="S::mhssin13@memphis.edu::50a26713-8066-4e73-a251-c762f8e6b9ea" providerId="AD" clId="Web-{D9C5C7D0-CDDE-379D-0A92-28E328C5D577}" dt="2023-05-22T20:51:25.720" v="757"/>
          <ac:picMkLst>
            <pc:docMk/>
            <pc:sldMk cId="3139571716" sldId="297"/>
            <ac:picMk id="15" creationId="{AC0D5547-A142-9523-6B5F-B4865B744271}"/>
          </ac:picMkLst>
        </pc:picChg>
        <pc:picChg chg="del">
          <ac:chgData name="Md Muminul Hossain (mhssin13)" userId="S::mhssin13@memphis.edu::50a26713-8066-4e73-a251-c762f8e6b9ea" providerId="AD" clId="Web-{D9C5C7D0-CDDE-379D-0A92-28E328C5D577}" dt="2023-05-22T20:51:28.595" v="758"/>
          <ac:picMkLst>
            <pc:docMk/>
            <pc:sldMk cId="3139571716" sldId="297"/>
            <ac:picMk id="16" creationId="{11BF804F-3343-B7A7-5769-3C662D81C9C9}"/>
          </ac:picMkLst>
        </pc:picChg>
        <pc:picChg chg="add mod">
          <ac:chgData name="Md Muminul Hossain (mhssin13)" userId="S::mhssin13@memphis.edu::50a26713-8066-4e73-a251-c762f8e6b9ea" providerId="AD" clId="Web-{D9C5C7D0-CDDE-379D-0A92-28E328C5D577}" dt="2023-05-22T21:01:06.666" v="866" actId="1076"/>
          <ac:picMkLst>
            <pc:docMk/>
            <pc:sldMk cId="3139571716" sldId="297"/>
            <ac:picMk id="17" creationId="{B15999D4-A8C2-84C3-F446-BA5C9E76653E}"/>
          </ac:picMkLst>
        </pc:picChg>
        <pc:picChg chg="del">
          <ac:chgData name="Md Muminul Hossain (mhssin13)" userId="S::mhssin13@memphis.edu::50a26713-8066-4e73-a251-c762f8e6b9ea" providerId="AD" clId="Web-{D9C5C7D0-CDDE-379D-0A92-28E328C5D577}" dt="2023-05-22T20:51:29.220" v="759"/>
          <ac:picMkLst>
            <pc:docMk/>
            <pc:sldMk cId="3139571716" sldId="297"/>
            <ac:picMk id="18" creationId="{8562B5BC-176A-CA0A-D53D-4E8A1AB5D8F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3A4C-A016-754B-A8A4-26C9F5FF512F}" type="datetimeFigureOut">
              <a:rPr lang="en-US" smtClean="0"/>
              <a:t>6/4/24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9A969-1BCA-E943-A170-7EAF5153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6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13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04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59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81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05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0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5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9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28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55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06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06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0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7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4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2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6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9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6/4/24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6A06-EF2F-2546-9216-63B9535B9A92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C39BF-F622-0142-B811-C21FA486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9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1CA2-32F7-70BC-FCE1-10E13A05A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7A00A-AE9F-A1F7-DD19-3AF0CFF2F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We Visualize Correlation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281186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How-to: Make Scatter Plots in </a:t>
            </a:r>
            <a:r>
              <a:rPr lang="en-US" dirty="0" err="1"/>
              <a:t>Jupyter</a:t>
            </a:r>
            <a:r>
              <a:rPr lang="en-US" dirty="0"/>
              <a:t> &amp; </a:t>
            </a:r>
            <a:r>
              <a:rPr lang="en-US" dirty="0" err="1"/>
              <a:t>Blockly</a:t>
            </a:r>
            <a:endParaRPr lang="en-US" dirty="0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953"/>
            <a:ext cx="11162046" cy="47434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Step 1: Read CSV Data into Pandas </a:t>
            </a:r>
            <a:r>
              <a:rPr lang="en-US" dirty="0" err="1"/>
              <a:t>Dataframe</a:t>
            </a:r>
            <a:br>
              <a:rPr lang="en-US" dirty="0">
                <a:cs typeface="Calibri"/>
              </a:rPr>
            </a:br>
            <a:br>
              <a:rPr lang="en-US" dirty="0"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This step creates a </a:t>
            </a:r>
            <a:r>
              <a:rPr lang="en-US" sz="2400" dirty="0" err="1">
                <a:ea typeface="+mn-lt"/>
                <a:cs typeface="+mn-lt"/>
              </a:rPr>
              <a:t>Dataframe</a:t>
            </a:r>
            <a:r>
              <a:rPr lang="en-US" sz="2400" dirty="0">
                <a:ea typeface="+mn-lt"/>
                <a:cs typeface="+mn-lt"/>
              </a:rPr>
              <a:t> and stores the content of the dataset into a variable so that we can use this in later steps.</a:t>
            </a:r>
            <a:br>
              <a:rPr lang="en-US" sz="2400" dirty="0">
                <a:ea typeface="+mn-lt"/>
                <a:cs typeface="+mn-lt"/>
              </a:rPr>
            </a:br>
            <a:endParaRPr lang="en-US" sz="2400" dirty="0">
              <a:cs typeface="Calibri" panose="020F0502020204030204"/>
            </a:endParaRPr>
          </a:p>
          <a:p>
            <a:pPr marL="800100" lvl="1" indent="-342900"/>
            <a:r>
              <a:rPr lang="en-US" dirty="0" err="1"/>
              <a:t>Substep</a:t>
            </a:r>
            <a:r>
              <a:rPr lang="en-US" dirty="0"/>
              <a:t>: Import </a:t>
            </a:r>
            <a:r>
              <a:rPr lang="en-US" dirty="0">
                <a:solidFill>
                  <a:srgbClr val="FFFF00"/>
                </a:solidFill>
              </a:rPr>
              <a:t>pandas</a:t>
            </a:r>
            <a:r>
              <a:rPr lang="en-US" dirty="0"/>
              <a:t> Library </a:t>
            </a:r>
            <a:endParaRPr lang="en-US" dirty="0">
              <a:cs typeface="Calibri"/>
            </a:endParaRPr>
          </a:p>
          <a:p>
            <a:pPr marL="1257300" lvl="2" indent="0">
              <a:buNone/>
            </a:pPr>
            <a:r>
              <a:rPr lang="en-US" dirty="0">
                <a:cs typeface="Calibri"/>
              </a:rPr>
              <a:t>Python: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Blockly:</a:t>
            </a:r>
          </a:p>
        </p:txBody>
      </p:sp>
      <p:pic>
        <p:nvPicPr>
          <p:cNvPr id="4" name="Picture 3" descr="A picture containing text, font, graphics, white&#10;&#10;Description automatically generated">
            <a:extLst>
              <a:ext uri="{FF2B5EF4-FFF2-40B4-BE49-F238E27FC236}">
                <a16:creationId xmlns:a16="http://schemas.microsoft.com/office/drawing/2014/main" id="{2AD43198-BD00-178C-63EC-4A74FC98A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876" y="4536873"/>
            <a:ext cx="2689444" cy="4206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F59333-4758-9125-BF3D-A41E63948137}"/>
              </a:ext>
            </a:extLst>
          </p:cNvPr>
          <p:cNvSpPr txBox="1"/>
          <p:nvPr/>
        </p:nvSpPr>
        <p:spPr>
          <a:xfrm>
            <a:off x="6352308" y="4592781"/>
            <a:ext cx="5749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1" name="Picture 11" descr="A picture containing text, sign, screenshot&#10;&#10;Description automatically generated">
            <a:extLst>
              <a:ext uri="{FF2B5EF4-FFF2-40B4-BE49-F238E27FC236}">
                <a16:creationId xmlns:a16="http://schemas.microsoft.com/office/drawing/2014/main" id="{40FF799F-7FE3-0E64-9B9D-CB0DBA63B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255" y="5726818"/>
            <a:ext cx="2743200" cy="5651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EC249F-FD27-2A5A-A1B0-55B05DE95194}"/>
              </a:ext>
            </a:extLst>
          </p:cNvPr>
          <p:cNvSpPr txBox="1"/>
          <p:nvPr/>
        </p:nvSpPr>
        <p:spPr>
          <a:xfrm>
            <a:off x="6352308" y="4357332"/>
            <a:ext cx="500149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To read from a csv file, first we will import the </a:t>
            </a:r>
            <a:r>
              <a:rPr lang="en-US" sz="2000" dirty="0">
                <a:solidFill>
                  <a:srgbClr val="FFFF00"/>
                </a:solidFill>
                <a:ea typeface="+mn-lt"/>
                <a:cs typeface="+mn-lt"/>
              </a:rPr>
              <a:t>pandas </a:t>
            </a:r>
            <a:r>
              <a:rPr lang="en-US" sz="2000" dirty="0">
                <a:ea typeface="+mn-lt"/>
                <a:cs typeface="+mn-lt"/>
              </a:rPr>
              <a:t>library. It has a </a:t>
            </a:r>
            <a:r>
              <a:rPr lang="en-US" sz="2000" dirty="0">
                <a:solidFill>
                  <a:srgbClr val="FFFF00"/>
                </a:solidFill>
                <a:ea typeface="+mn-lt"/>
                <a:cs typeface="+mn-lt"/>
              </a:rPr>
              <a:t>read_csv</a:t>
            </a:r>
            <a:r>
              <a:rPr lang="en-US" sz="2000" dirty="0">
                <a:ea typeface="+mn-lt"/>
                <a:cs typeface="+mn-lt"/>
              </a:rPr>
              <a:t> function which we will use to automatically parse the csv file and load it into the notebook.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3224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How-to: Make Scatter Plots in Jupyter &amp; Blockly (Step 1 Cont.)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394" y="1730982"/>
            <a:ext cx="10981937" cy="3146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lvl="1"/>
            <a:r>
              <a:rPr lang="en-US" dirty="0" err="1">
                <a:ea typeface="+mn-lt"/>
                <a:cs typeface="+mn-lt"/>
              </a:rPr>
              <a:t>Substep</a:t>
            </a:r>
            <a:r>
              <a:rPr lang="en-US" dirty="0">
                <a:ea typeface="+mn-lt"/>
                <a:cs typeface="+mn-lt"/>
              </a:rPr>
              <a:t>: Read CSV data and Save in Variable</a:t>
            </a:r>
          </a:p>
          <a:p>
            <a:pPr lvl="2" indent="0">
              <a:buNone/>
            </a:pPr>
            <a:r>
              <a:rPr lang="en-US" dirty="0">
                <a:ea typeface="+mn-lt"/>
                <a:cs typeface="+mn-lt"/>
              </a:rPr>
              <a:t>Python</a:t>
            </a:r>
            <a:r>
              <a:rPr lang="en-US" dirty="0">
                <a:cs typeface="Calibri"/>
              </a:rPr>
              <a:t>: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Blockly:</a:t>
            </a:r>
          </a:p>
          <a:p>
            <a:pPr lvl="2" indent="0">
              <a:buNone/>
            </a:pPr>
            <a:endParaRPr lang="en-US" sz="2200" dirty="0">
              <a:cs typeface="Calibri"/>
            </a:endParaRPr>
          </a:p>
          <a:p>
            <a:pPr lvl="2" indent="0">
              <a:buNone/>
            </a:pPr>
            <a:endParaRPr lang="en-US" sz="2200" dirty="0">
              <a:cs typeface="Calibri"/>
            </a:endParaRPr>
          </a:p>
          <a:p>
            <a:pPr lvl="2" indent="0">
              <a:buNone/>
            </a:pPr>
            <a:endParaRPr lang="en-US" sz="2200" dirty="0">
              <a:cs typeface="Calibri"/>
            </a:endParaRPr>
          </a:p>
          <a:p>
            <a:pPr lvl="2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59333-4758-9125-BF3D-A41E63948137}"/>
              </a:ext>
            </a:extLst>
          </p:cNvPr>
          <p:cNvSpPr txBox="1"/>
          <p:nvPr/>
        </p:nvSpPr>
        <p:spPr>
          <a:xfrm>
            <a:off x="6352308" y="4592781"/>
            <a:ext cx="5749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B6ADD2B-A698-E9E5-3608-CBF5FC475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2" y="2985172"/>
            <a:ext cx="5001490" cy="431127"/>
          </a:xfrm>
          <a:prstGeom prst="rect">
            <a:avLst/>
          </a:prstGeom>
        </p:spPr>
      </p:pic>
      <p:pic>
        <p:nvPicPr>
          <p:cNvPr id="8" name="Picture 7" descr="A close-up of a blue box&#10;&#10;Description automatically generated">
            <a:extLst>
              <a:ext uri="{FF2B5EF4-FFF2-40B4-BE49-F238E27FC236}">
                <a16:creationId xmlns:a16="http://schemas.microsoft.com/office/drawing/2014/main" id="{3831E591-9486-DA2A-A70E-6FA82AE66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182" y="4093850"/>
            <a:ext cx="5357919" cy="6835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B33944-35F9-59F8-FBC2-4E0F1615DB61}"/>
              </a:ext>
            </a:extLst>
          </p:cNvPr>
          <p:cNvSpPr txBox="1"/>
          <p:nvPr/>
        </p:nvSpPr>
        <p:spPr>
          <a:xfrm>
            <a:off x="7964114" y="2642832"/>
            <a:ext cx="338968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The </a:t>
            </a:r>
            <a:r>
              <a:rPr lang="en-US" sz="2000" dirty="0" err="1">
                <a:solidFill>
                  <a:srgbClr val="FFFF00"/>
                </a:solidFill>
                <a:ea typeface="+mn-lt"/>
                <a:cs typeface="+mn-lt"/>
              </a:rPr>
              <a:t>read_csv</a:t>
            </a:r>
            <a:r>
              <a:rPr lang="en-US" sz="2000" dirty="0">
                <a:ea typeface="+mn-lt"/>
                <a:cs typeface="+mn-lt"/>
              </a:rPr>
              <a:t> function requires us to supply the relative path to the csv file. It returns a Pandas </a:t>
            </a:r>
            <a:r>
              <a:rPr lang="en-US" sz="2000" dirty="0" err="1">
                <a:ea typeface="+mn-lt"/>
                <a:cs typeface="+mn-lt"/>
              </a:rPr>
              <a:t>Dataframe</a:t>
            </a:r>
            <a:r>
              <a:rPr lang="en-US" sz="2000" dirty="0">
                <a:ea typeface="+mn-lt"/>
                <a:cs typeface="+mn-lt"/>
              </a:rPr>
              <a:t> object which we will store in a variable </a:t>
            </a:r>
            <a:r>
              <a:rPr lang="en-US" sz="2000" dirty="0" err="1">
                <a:solidFill>
                  <a:srgbClr val="FFFF00"/>
                </a:solidFill>
                <a:ea typeface="+mn-lt"/>
                <a:cs typeface="+mn-lt"/>
              </a:rPr>
              <a:t>df</a:t>
            </a:r>
            <a:r>
              <a:rPr lang="en-US" sz="2000" dirty="0">
                <a:ea typeface="+mn-lt"/>
                <a:cs typeface="+mn-lt"/>
              </a:rPr>
              <a:t> so we can use it later in the notebook.</a:t>
            </a:r>
          </a:p>
        </p:txBody>
      </p:sp>
    </p:spTree>
    <p:extLst>
      <p:ext uri="{BB962C8B-B14F-4D97-AF65-F5344CB8AC3E}">
        <p14:creationId xmlns:p14="http://schemas.microsoft.com/office/powerpoint/2010/main" val="83740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How-to: Make Scatter Plots in </a:t>
            </a:r>
            <a:r>
              <a:rPr lang="en-US" err="1"/>
              <a:t>Jupyter</a:t>
            </a:r>
            <a:r>
              <a:rPr lang="en-US" dirty="0"/>
              <a:t> &amp; </a:t>
            </a:r>
            <a:r>
              <a:rPr lang="en-US" err="1"/>
              <a:t>Blockly</a:t>
            </a:r>
            <a:r>
              <a:rPr lang="en-US"/>
              <a:t> (Step 1 Cont.)</a:t>
            </a:r>
            <a:endParaRPr lang="en-US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394" y="1730982"/>
            <a:ext cx="10981937" cy="3146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lvl="2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59333-4758-9125-BF3D-A41E63948137}"/>
              </a:ext>
            </a:extLst>
          </p:cNvPr>
          <p:cNvSpPr txBox="1"/>
          <p:nvPr/>
        </p:nvSpPr>
        <p:spPr>
          <a:xfrm>
            <a:off x="6352308" y="4592781"/>
            <a:ext cx="5749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AC0D5547-A142-9523-6B5F-B4865B74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438" y="3209925"/>
            <a:ext cx="666750" cy="438150"/>
          </a:xfrm>
          <a:prstGeom prst="rect">
            <a:avLst/>
          </a:prstGeom>
        </p:spPr>
      </p:pic>
      <p:pic>
        <p:nvPicPr>
          <p:cNvPr id="16" name="Picture 16" descr="Icon&#10;&#10;Description automatically generated">
            <a:extLst>
              <a:ext uri="{FF2B5EF4-FFF2-40B4-BE49-F238E27FC236}">
                <a16:creationId xmlns:a16="http://schemas.microsoft.com/office/drawing/2014/main" id="{11BF804F-3343-B7A7-5769-3C662D81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438" y="4263135"/>
            <a:ext cx="1067355" cy="554855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8562B5BC-176A-CA0A-D53D-4E8A1AB5D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026" y="3175047"/>
            <a:ext cx="2063034" cy="283546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7A60C5-269F-D5A9-978A-117E5E57363D}"/>
              </a:ext>
            </a:extLst>
          </p:cNvPr>
          <p:cNvSpPr txBox="1">
            <a:spLocks/>
          </p:cNvSpPr>
          <p:nvPr/>
        </p:nvSpPr>
        <p:spPr>
          <a:xfrm>
            <a:off x="1012794" y="1883382"/>
            <a:ext cx="10981937" cy="430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ea typeface="+mn-lt"/>
              <a:cs typeface="+mn-lt"/>
            </a:endParaRPr>
          </a:p>
          <a:p>
            <a:pPr lvl="1"/>
            <a:r>
              <a:rPr lang="en-US" dirty="0" err="1">
                <a:ea typeface="+mn-lt"/>
                <a:cs typeface="+mn-lt"/>
              </a:rPr>
              <a:t>Substep</a:t>
            </a:r>
            <a:r>
              <a:rPr lang="en-US" dirty="0">
                <a:ea typeface="+mn-lt"/>
                <a:cs typeface="+mn-lt"/>
              </a:rPr>
              <a:t>: Display </a:t>
            </a:r>
            <a:r>
              <a:rPr lang="en-US" dirty="0" err="1">
                <a:ea typeface="+mn-lt"/>
                <a:cs typeface="+mn-lt"/>
              </a:rPr>
              <a:t>Dataframe</a:t>
            </a:r>
            <a:r>
              <a:rPr lang="en-US" dirty="0">
                <a:ea typeface="+mn-lt"/>
                <a:cs typeface="+mn-lt"/>
              </a:rPr>
              <a:t> Contents</a:t>
            </a:r>
          </a:p>
          <a:p>
            <a:pPr lvl="2" indent="0">
              <a:buNone/>
            </a:pPr>
            <a:r>
              <a:rPr lang="en-US" dirty="0">
                <a:ea typeface="+mn-lt"/>
                <a:cs typeface="+mn-lt"/>
              </a:rPr>
              <a:t>Python</a:t>
            </a:r>
            <a:r>
              <a:rPr lang="en-US" dirty="0">
                <a:cs typeface="Calibri"/>
              </a:rPr>
              <a:t>:	         Output: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Blockly:</a:t>
            </a:r>
            <a:endParaRPr lang="en-US" sz="2200" dirty="0">
              <a:cs typeface="Calibri"/>
            </a:endParaRPr>
          </a:p>
          <a:p>
            <a:pPr lvl="2" indent="0">
              <a:buFont typeface="Arial" panose="020B0604020202020204" pitchFamily="34" charset="0"/>
              <a:buNone/>
            </a:pPr>
            <a:endParaRPr lang="en-US" dirty="0">
              <a:cs typeface="Calibri"/>
            </a:endParaRPr>
          </a:p>
          <a:p>
            <a:pPr lvl="2" indent="0">
              <a:buFont typeface="Arial" panose="020B0604020202020204" pitchFamily="34" charset="0"/>
              <a:buNone/>
            </a:pPr>
            <a:endParaRPr lang="en-US" dirty="0">
              <a:cs typeface="Calibri"/>
            </a:endParaRPr>
          </a:p>
          <a:p>
            <a:pPr lvl="2" indent="0">
              <a:buFont typeface="Arial" panose="020B0604020202020204" pitchFamily="34" charset="0"/>
              <a:buNone/>
            </a:pP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9E61B-AD93-2263-BB9C-8DDE5346DC53}"/>
              </a:ext>
            </a:extLst>
          </p:cNvPr>
          <p:cNvSpPr txBox="1"/>
          <p:nvPr/>
        </p:nvSpPr>
        <p:spPr>
          <a:xfrm>
            <a:off x="7029450" y="3461982"/>
            <a:ext cx="432435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Calling the variable in a cell by itself will print the contents of the </a:t>
            </a:r>
            <a:r>
              <a:rPr lang="en-US" sz="2000" dirty="0" err="1">
                <a:ea typeface="+mn-lt"/>
                <a:cs typeface="+mn-lt"/>
              </a:rPr>
              <a:t>dataframe</a:t>
            </a:r>
            <a:r>
              <a:rPr lang="en-US" sz="2000" dirty="0">
                <a:ea typeface="+mn-lt"/>
                <a:cs typeface="+mn-lt"/>
              </a:rPr>
              <a:t> to the screen so we can confirm the dataset was imported correctly.</a:t>
            </a:r>
          </a:p>
        </p:txBody>
      </p:sp>
    </p:spTree>
    <p:extLst>
      <p:ext uri="{BB962C8B-B14F-4D97-AF65-F5344CB8AC3E}">
        <p14:creationId xmlns:p14="http://schemas.microsoft.com/office/powerpoint/2010/main" val="30949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How-to: Make Scatter Plots in </a:t>
            </a:r>
            <a:r>
              <a:rPr lang="en-US" err="1"/>
              <a:t>Jupyter</a:t>
            </a:r>
            <a:r>
              <a:rPr lang="en-US" dirty="0"/>
              <a:t> &amp; </a:t>
            </a:r>
            <a:r>
              <a:rPr lang="en-US"/>
              <a:t>Blockly</a:t>
            </a:r>
            <a:endParaRPr lang="en-US" dirty="0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953"/>
            <a:ext cx="11162046" cy="47434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Step 2: </a:t>
            </a:r>
            <a:r>
              <a:rPr lang="en-US" dirty="0">
                <a:ea typeface="+mn-lt"/>
                <a:cs typeface="+mn-lt"/>
              </a:rPr>
              <a:t>Generate </a:t>
            </a:r>
            <a:r>
              <a:rPr lang="en-US" dirty="0" err="1">
                <a:ea typeface="+mn-lt"/>
                <a:cs typeface="+mn-lt"/>
              </a:rPr>
              <a:t>Plotly</a:t>
            </a:r>
            <a:r>
              <a:rPr lang="en-US" dirty="0">
                <a:ea typeface="+mn-lt"/>
                <a:cs typeface="+mn-lt"/>
              </a:rPr>
              <a:t> Scatter Plot</a:t>
            </a:r>
            <a:br>
              <a:rPr lang="en-US" dirty="0">
                <a:cs typeface="Calibri"/>
              </a:rPr>
            </a:b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>This step uses </a:t>
            </a:r>
            <a:r>
              <a:rPr lang="en-US" sz="2800" dirty="0">
                <a:cs typeface="+mn-lt"/>
              </a:rPr>
              <a:t>the content of the </a:t>
            </a:r>
            <a:r>
              <a:rPr lang="en-US" sz="2800" dirty="0" err="1">
                <a:cs typeface="+mn-lt"/>
              </a:rPr>
              <a:t>dataframe</a:t>
            </a:r>
            <a:r>
              <a:rPr lang="en-US" sz="2800" dirty="0">
                <a:cs typeface="+mn-lt"/>
              </a:rPr>
              <a:t> to generate a scatter plot.</a:t>
            </a:r>
          </a:p>
          <a:p>
            <a:pPr marL="0" indent="0">
              <a:buNone/>
            </a:pPr>
            <a:endParaRPr lang="en-US" sz="2400" dirty="0">
              <a:cs typeface="+mn-lt"/>
            </a:endParaRPr>
          </a:p>
          <a:p>
            <a:pPr marL="800100" lvl="1" indent="-342900"/>
            <a:r>
              <a:rPr lang="en-US" dirty="0" err="1"/>
              <a:t>Substep</a:t>
            </a:r>
            <a:r>
              <a:rPr lang="en-US" dirty="0"/>
              <a:t>: Import </a:t>
            </a:r>
            <a:r>
              <a:rPr lang="en-US" dirty="0" err="1">
                <a:solidFill>
                  <a:srgbClr val="FFFF00"/>
                </a:solidFill>
              </a:rPr>
              <a:t>plotly.express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Library </a:t>
            </a:r>
            <a:endParaRPr lang="en-US" dirty="0">
              <a:cs typeface="Calibri"/>
            </a:endParaRPr>
          </a:p>
          <a:p>
            <a:pPr marL="1257300" lvl="2" indent="0">
              <a:buNone/>
            </a:pPr>
            <a:r>
              <a:rPr lang="en-US" dirty="0">
                <a:cs typeface="Calibri"/>
              </a:rPr>
              <a:t>Python: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Blockly:</a:t>
            </a:r>
          </a:p>
        </p:txBody>
      </p:sp>
      <p:pic>
        <p:nvPicPr>
          <p:cNvPr id="8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DBCB3B5C-F2F1-71EE-B454-1849CCA93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264" y="4347400"/>
            <a:ext cx="2743200" cy="323434"/>
          </a:xfrm>
          <a:prstGeom prst="rect">
            <a:avLst/>
          </a:prstGeom>
        </p:spPr>
      </p:pic>
      <p:pic>
        <p:nvPicPr>
          <p:cNvPr id="9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EE46AF-E815-EA0A-3A4A-5BB41F034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264" y="5502584"/>
            <a:ext cx="2743200" cy="528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DE0355-97FC-60AA-458E-70F1189E3866}"/>
              </a:ext>
            </a:extLst>
          </p:cNvPr>
          <p:cNvSpPr txBox="1"/>
          <p:nvPr/>
        </p:nvSpPr>
        <p:spPr>
          <a:xfrm>
            <a:off x="6352308" y="4357332"/>
            <a:ext cx="500149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To make a scatter plot, first we will import </a:t>
            </a:r>
            <a:r>
              <a:rPr lang="en-US" sz="2000" dirty="0" err="1">
                <a:solidFill>
                  <a:srgbClr val="FFFF00"/>
                </a:solidFill>
                <a:latin typeface="Calibri"/>
                <a:ea typeface="+mn-lt"/>
                <a:cs typeface="+mn-lt"/>
              </a:rPr>
              <a:t>plotly.express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library. It has a </a:t>
            </a:r>
            <a:r>
              <a:rPr lang="en-US" sz="2000" dirty="0">
                <a:solidFill>
                  <a:srgbClr val="FFFF00"/>
                </a:solidFill>
                <a:ea typeface="+mn-lt"/>
                <a:cs typeface="+mn-lt"/>
              </a:rPr>
              <a:t>scatter</a:t>
            </a:r>
            <a:r>
              <a:rPr lang="en-US" sz="2000" dirty="0">
                <a:ea typeface="+mn-lt"/>
                <a:cs typeface="+mn-lt"/>
              </a:rPr>
              <a:t> function which we will use to make the scatter plot.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5574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How-to: Make Scatter Plots in </a:t>
            </a:r>
            <a:r>
              <a:rPr lang="en-US" err="1"/>
              <a:t>Jupyter</a:t>
            </a:r>
            <a:r>
              <a:rPr lang="en-US" dirty="0"/>
              <a:t> &amp; </a:t>
            </a:r>
            <a:r>
              <a:rPr lang="en-US" err="1"/>
              <a:t>Blockly</a:t>
            </a:r>
            <a:r>
              <a:rPr lang="en-US"/>
              <a:t> (Step 2 Cont.)</a:t>
            </a:r>
            <a:endParaRPr lang="en-US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996" y="1723584"/>
            <a:ext cx="10989335" cy="33757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lvl="1"/>
            <a:r>
              <a:rPr lang="en-US" dirty="0" err="1">
                <a:ea typeface="+mn-lt"/>
                <a:cs typeface="+mn-lt"/>
              </a:rPr>
              <a:t>Substep</a:t>
            </a:r>
            <a:r>
              <a:rPr lang="en-US" dirty="0">
                <a:ea typeface="+mn-lt"/>
                <a:cs typeface="+mn-lt"/>
              </a:rPr>
              <a:t>: Set Columns as x and y</a:t>
            </a:r>
          </a:p>
          <a:p>
            <a:pPr lvl="2" indent="0">
              <a:buNone/>
            </a:pPr>
            <a:r>
              <a:rPr lang="en-US" dirty="0">
                <a:ea typeface="+mn-lt"/>
                <a:cs typeface="+mn-lt"/>
              </a:rPr>
              <a:t>Python</a:t>
            </a:r>
            <a:r>
              <a:rPr lang="en-US" dirty="0">
                <a:cs typeface="Calibri"/>
              </a:rPr>
              <a:t>: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Blockly:</a:t>
            </a:r>
          </a:p>
          <a:p>
            <a:pPr lvl="2" indent="0">
              <a:buNone/>
            </a:pPr>
            <a:endParaRPr lang="en-US" sz="2200" dirty="0">
              <a:cs typeface="Calibri"/>
            </a:endParaRPr>
          </a:p>
          <a:p>
            <a:pPr lvl="2" indent="0">
              <a:buNone/>
            </a:pPr>
            <a:endParaRPr lang="en-US" sz="2200" dirty="0">
              <a:cs typeface="Calibri"/>
            </a:endParaRPr>
          </a:p>
          <a:p>
            <a:pPr lvl="2" indent="0">
              <a:buNone/>
            </a:pPr>
            <a:endParaRPr lang="en-US" sz="2200" dirty="0">
              <a:cs typeface="Calibri"/>
            </a:endParaRPr>
          </a:p>
          <a:p>
            <a:pPr lvl="2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8" name="Picture 7" descr="A picture containing font, text, graphics, white&#10;&#10;Description automatically generated">
            <a:extLst>
              <a:ext uri="{FF2B5EF4-FFF2-40B4-BE49-F238E27FC236}">
                <a16:creationId xmlns:a16="http://schemas.microsoft.com/office/drawing/2014/main" id="{851C82DF-32C2-2554-AF7A-CFE8D1233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694" y="2911535"/>
            <a:ext cx="1487350" cy="521208"/>
          </a:xfrm>
          <a:prstGeom prst="rect">
            <a:avLst/>
          </a:prstGeom>
        </p:spPr>
      </p:pic>
      <p:pic>
        <p:nvPicPr>
          <p:cNvPr id="9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2BA1B06-EC5E-151B-0B6A-CF5CEBD26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293" y="4128152"/>
            <a:ext cx="2743200" cy="8359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0A68D9-5355-B60E-7345-7565F55B8B18}"/>
              </a:ext>
            </a:extLst>
          </p:cNvPr>
          <p:cNvSpPr txBox="1"/>
          <p:nvPr/>
        </p:nvSpPr>
        <p:spPr>
          <a:xfrm>
            <a:off x="6352308" y="2928582"/>
            <a:ext cx="500149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The </a:t>
            </a:r>
            <a:r>
              <a:rPr lang="en-US" sz="2000" dirty="0">
                <a:solidFill>
                  <a:srgbClr val="FFFF00"/>
                </a:solidFill>
                <a:ea typeface="+mn-lt"/>
                <a:cs typeface="+mn-lt"/>
              </a:rPr>
              <a:t>scatter</a:t>
            </a:r>
            <a:r>
              <a:rPr lang="en-US" sz="2000" dirty="0">
                <a:ea typeface="+mn-lt"/>
                <a:cs typeface="+mn-lt"/>
              </a:rPr>
              <a:t> function requires us to supply the names of the columns for the independent (x) and dependent (y) variables. Here “Height” is dependent on “Age” so we will set a variable </a:t>
            </a:r>
            <a:r>
              <a:rPr lang="en-US" sz="2000" dirty="0">
                <a:solidFill>
                  <a:srgbClr val="FFFF00"/>
                </a:solidFill>
                <a:ea typeface="+mn-lt"/>
                <a:cs typeface="+mn-lt"/>
              </a:rPr>
              <a:t>x</a:t>
            </a:r>
            <a:r>
              <a:rPr lang="en-US" sz="2000" dirty="0">
                <a:ea typeface="+mn-lt"/>
                <a:cs typeface="+mn-lt"/>
              </a:rPr>
              <a:t> to “Age” and a variable </a:t>
            </a:r>
            <a:r>
              <a:rPr lang="en-US" sz="2000" dirty="0">
                <a:solidFill>
                  <a:srgbClr val="FFFF00"/>
                </a:solidFill>
                <a:ea typeface="+mn-lt"/>
                <a:cs typeface="+mn-lt"/>
              </a:rPr>
              <a:t>y</a:t>
            </a:r>
            <a:r>
              <a:rPr lang="en-US" sz="2000" dirty="0">
                <a:ea typeface="+mn-lt"/>
                <a:cs typeface="+mn-lt"/>
              </a:rPr>
              <a:t> to “Height.”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32983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How-to: Make Scatter Plots in </a:t>
            </a:r>
            <a:r>
              <a:rPr lang="en-US" err="1"/>
              <a:t>Jupyter</a:t>
            </a:r>
            <a:r>
              <a:rPr lang="en-US" dirty="0"/>
              <a:t> &amp; </a:t>
            </a:r>
            <a:r>
              <a:rPr lang="en-US" err="1"/>
              <a:t>Blockly</a:t>
            </a:r>
            <a:r>
              <a:rPr lang="en-US"/>
              <a:t> (Step 2 Cont.)</a:t>
            </a:r>
            <a:endParaRPr lang="en-US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996" y="1723584"/>
            <a:ext cx="10989335" cy="47666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lvl="1"/>
            <a:r>
              <a:rPr lang="en-US" dirty="0" err="1">
                <a:ea typeface="+mn-lt"/>
                <a:cs typeface="+mn-lt"/>
              </a:rPr>
              <a:t>Substep</a:t>
            </a:r>
            <a:r>
              <a:rPr lang="en-US" dirty="0">
                <a:ea typeface="+mn-lt"/>
                <a:cs typeface="+mn-lt"/>
              </a:rPr>
              <a:t>: Generate scatter plot:</a:t>
            </a:r>
          </a:p>
          <a:p>
            <a:pPr lvl="2" indent="0">
              <a:buNone/>
            </a:pPr>
            <a:r>
              <a:rPr lang="en-US" dirty="0">
                <a:ea typeface="+mn-lt"/>
                <a:cs typeface="+mn-lt"/>
              </a:rPr>
              <a:t>Python</a:t>
            </a:r>
            <a:r>
              <a:rPr lang="en-US" dirty="0">
                <a:cs typeface="Calibri"/>
              </a:rPr>
              <a:t>:			            Output: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Blockly:</a:t>
            </a:r>
          </a:p>
          <a:p>
            <a:pPr lvl="2" indent="0">
              <a:buNone/>
            </a:pPr>
            <a:endParaRPr lang="en-US" sz="2200" dirty="0">
              <a:cs typeface="Calibri"/>
            </a:endParaRPr>
          </a:p>
          <a:p>
            <a:pPr lvl="2" indent="0">
              <a:buNone/>
            </a:pPr>
            <a:endParaRPr lang="en-US" sz="2200" dirty="0">
              <a:cs typeface="Calibri"/>
            </a:endParaRPr>
          </a:p>
          <a:p>
            <a:pPr lvl="2" indent="0">
              <a:buNone/>
            </a:pPr>
            <a:endParaRPr lang="en-US" sz="2200" dirty="0">
              <a:cs typeface="Calibri"/>
            </a:endParaRPr>
          </a:p>
          <a:p>
            <a:pPr lvl="2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59333-4758-9125-BF3D-A41E63948137}"/>
              </a:ext>
            </a:extLst>
          </p:cNvPr>
          <p:cNvSpPr txBox="1"/>
          <p:nvPr/>
        </p:nvSpPr>
        <p:spPr>
          <a:xfrm>
            <a:off x="6352308" y="4592781"/>
            <a:ext cx="5749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7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B15999D4-A8C2-84C3-F446-BA5C9E76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343" y="2943676"/>
            <a:ext cx="2960757" cy="1968991"/>
          </a:xfrm>
          <a:prstGeom prst="rect">
            <a:avLst/>
          </a:prstGeom>
        </p:spPr>
      </p:pic>
      <p:pic>
        <p:nvPicPr>
          <p:cNvPr id="6" name="Picture 5" descr="A close up of a letter&#10;&#10;Description automatically generated">
            <a:extLst>
              <a:ext uri="{FF2B5EF4-FFF2-40B4-BE49-F238E27FC236}">
                <a16:creationId xmlns:a16="http://schemas.microsoft.com/office/drawing/2014/main" id="{AA0A8B9F-BDE8-1367-9DB0-D8DD44AA6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487" y="3048000"/>
            <a:ext cx="2527300" cy="381000"/>
          </a:xfrm>
          <a:prstGeom prst="rect">
            <a:avLst/>
          </a:prstGeom>
        </p:spPr>
      </p:pic>
      <p:pic>
        <p:nvPicPr>
          <p:cNvPr id="8" name="Picture 7" descr="A blue screen with white text&#10;&#10;Description automatically generated">
            <a:extLst>
              <a:ext uri="{FF2B5EF4-FFF2-40B4-BE49-F238E27FC236}">
                <a16:creationId xmlns:a16="http://schemas.microsoft.com/office/drawing/2014/main" id="{8DD6CC58-E135-1721-4F4D-99BBD36A3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487" y="4125939"/>
            <a:ext cx="3416300" cy="173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2DFA6C-6D9C-928D-463A-39B1A5DDF9A2}"/>
              </a:ext>
            </a:extLst>
          </p:cNvPr>
          <p:cNvSpPr txBox="1"/>
          <p:nvPr/>
        </p:nvSpPr>
        <p:spPr>
          <a:xfrm>
            <a:off x="6352308" y="5062182"/>
            <a:ext cx="500149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The </a:t>
            </a:r>
            <a:r>
              <a:rPr lang="en-US" sz="2000" dirty="0">
                <a:solidFill>
                  <a:srgbClr val="FFFF00"/>
                </a:solidFill>
                <a:ea typeface="+mn-lt"/>
                <a:cs typeface="+mn-lt"/>
              </a:rPr>
              <a:t>scatter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 function</a:t>
            </a:r>
            <a:r>
              <a:rPr lang="en-US" sz="2000" dirty="0">
                <a:ea typeface="+mn-lt"/>
                <a:cs typeface="+mn-lt"/>
              </a:rPr>
              <a:t> requires us to supply the </a:t>
            </a:r>
            <a:r>
              <a:rPr lang="en-US" sz="2000" dirty="0" err="1">
                <a:ea typeface="+mn-lt"/>
                <a:cs typeface="+mn-lt"/>
              </a:rPr>
              <a:t>dataframe</a:t>
            </a:r>
            <a:r>
              <a:rPr lang="en-US" sz="2000" dirty="0">
                <a:ea typeface="+mn-lt"/>
                <a:cs typeface="+mn-lt"/>
              </a:rPr>
              <a:t> variable and column names for the x axis and y axis which we previously stored in variables x and y. 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This function returns a scatter plot.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957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6BD1-E10F-8675-6340-DA1B774C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</a:t>
            </a:r>
            <a:r>
              <a:rPr lang="en-US" dirty="0">
                <a:cs typeface="Calibri Light"/>
              </a:rPr>
              <a:t> 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57B5-7346-A8CC-97FE-49E44AD4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scatterplots_ex.ipynb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697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9D4F-2138-9A47-6E2B-DDD9D29A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0CF9-BC12-A59E-5081-428979FD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 datasets</a:t>
            </a:r>
          </a:p>
          <a:p>
            <a:r>
              <a:rPr lang="en-US" dirty="0"/>
              <a:t>Independent and dependent variables</a:t>
            </a:r>
          </a:p>
          <a:p>
            <a:r>
              <a:rPr lang="en-US" dirty="0"/>
              <a:t>Scatter Plots</a:t>
            </a:r>
          </a:p>
          <a:p>
            <a:r>
              <a:rPr lang="en-US" dirty="0"/>
              <a:t>Making scatter plots with Blockly</a:t>
            </a:r>
          </a:p>
        </p:txBody>
      </p:sp>
    </p:spTree>
    <p:extLst>
      <p:ext uri="{BB962C8B-B14F-4D97-AF65-F5344CB8AC3E}">
        <p14:creationId xmlns:p14="http://schemas.microsoft.com/office/powerpoint/2010/main" val="458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5880" cy="4351338"/>
          </a:xfrm>
        </p:spPr>
        <p:txBody>
          <a:bodyPr>
            <a:normAutofit/>
          </a:bodyPr>
          <a:lstStyle/>
          <a:p>
            <a:r>
              <a:rPr lang="en-US" dirty="0"/>
              <a:t>We’ve imported the CSV into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Now what?</a:t>
            </a:r>
          </a:p>
          <a:p>
            <a:endParaRPr lang="en-US" dirty="0"/>
          </a:p>
          <a:p>
            <a:r>
              <a:rPr lang="en-US" dirty="0"/>
              <a:t>We can plot the dataset to look for patterns between </a:t>
            </a:r>
            <a:r>
              <a:rPr lang="en-US" b="1" dirty="0">
                <a:solidFill>
                  <a:srgbClr val="FFFF00"/>
                </a:solidFill>
              </a:rPr>
              <a:t>variables</a:t>
            </a:r>
            <a:r>
              <a:rPr lang="en-US" dirty="0"/>
              <a:t> – what effect does one variable have on another.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Q &amp; A: What are the variables in the CSV shown?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D88BFEC-8ED6-2E83-0783-904A79A6F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760" y="1690688"/>
            <a:ext cx="3171039" cy="49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3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5880" cy="4351338"/>
          </a:xfrm>
        </p:spPr>
        <p:txBody>
          <a:bodyPr>
            <a:normAutofit/>
          </a:bodyPr>
          <a:lstStyle/>
          <a:p>
            <a:r>
              <a:rPr lang="en-US" dirty="0"/>
              <a:t>We’ve imported the CSV into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Now what?</a:t>
            </a:r>
          </a:p>
          <a:p>
            <a:endParaRPr lang="en-US" dirty="0"/>
          </a:p>
          <a:p>
            <a:r>
              <a:rPr lang="en-US" dirty="0"/>
              <a:t>We can plot the dataset to look for </a:t>
            </a:r>
            <a:r>
              <a:rPr lang="en-US" b="1" dirty="0">
                <a:solidFill>
                  <a:srgbClr val="FFFF00"/>
                </a:solidFill>
              </a:rPr>
              <a:t>patterns between variables</a:t>
            </a:r>
            <a:r>
              <a:rPr lang="en-US" b="1" dirty="0"/>
              <a:t> </a:t>
            </a:r>
            <a:r>
              <a:rPr lang="en-US" dirty="0"/>
              <a:t>– what effect does one variable have on another.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Q &amp; A: What are the variables in the CSV shown?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GRE, GPA, Gender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D88BFEC-8ED6-2E83-0783-904A79A6F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760" y="1690688"/>
            <a:ext cx="3171039" cy="49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9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5880" cy="4351338"/>
          </a:xfrm>
        </p:spPr>
        <p:txBody>
          <a:bodyPr>
            <a:normAutofit/>
          </a:bodyPr>
          <a:lstStyle/>
          <a:p>
            <a:r>
              <a:rPr lang="en-US" dirty="0"/>
              <a:t>Datasets usually come out of research studies which have a goal.</a:t>
            </a:r>
          </a:p>
          <a:p>
            <a:r>
              <a:rPr lang="en-US" dirty="0"/>
              <a:t>Remember rows are </a:t>
            </a:r>
            <a:r>
              <a:rPr lang="en-US" b="1" dirty="0">
                <a:solidFill>
                  <a:srgbClr val="FFFF00"/>
                </a:solidFill>
              </a:rPr>
              <a:t>observations</a:t>
            </a:r>
            <a:r>
              <a:rPr lang="en-US" dirty="0"/>
              <a:t>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Q &amp; A: What could have been the original goal for the shown dataset?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D88BFEC-8ED6-2E83-0783-904A79A6F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760" y="1690688"/>
            <a:ext cx="3171039" cy="49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8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5880" cy="4351338"/>
          </a:xfrm>
        </p:spPr>
        <p:txBody>
          <a:bodyPr>
            <a:normAutofit/>
          </a:bodyPr>
          <a:lstStyle/>
          <a:p>
            <a:r>
              <a:rPr lang="en-US" dirty="0"/>
              <a:t>Datasets usually come out of research studies which have a goal.</a:t>
            </a:r>
          </a:p>
          <a:p>
            <a:r>
              <a:rPr lang="en-US" dirty="0"/>
              <a:t>Remember rows are </a:t>
            </a:r>
            <a:r>
              <a:rPr lang="en-US" b="1" dirty="0">
                <a:solidFill>
                  <a:srgbClr val="FFFF00"/>
                </a:solidFill>
              </a:rPr>
              <a:t>observations</a:t>
            </a:r>
            <a:r>
              <a:rPr lang="en-US" dirty="0"/>
              <a:t>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Q &amp; A: What could have been the original goal for the shown dataset?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Does a student’s GPA depend on GRE or Gender?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D88BFEC-8ED6-2E83-0783-904A79A6F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760" y="1690688"/>
            <a:ext cx="3171039" cy="49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0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5880" cy="4351338"/>
          </a:xfrm>
        </p:spPr>
        <p:txBody>
          <a:bodyPr>
            <a:normAutofit/>
          </a:bodyPr>
          <a:lstStyle/>
          <a:p>
            <a:r>
              <a:rPr lang="en-US" dirty="0"/>
              <a:t>To determine correlation, classify variables as </a:t>
            </a:r>
            <a:r>
              <a:rPr lang="en-US" b="1" dirty="0">
                <a:solidFill>
                  <a:srgbClr val="FFFF00"/>
                </a:solidFill>
              </a:rPr>
              <a:t>independent</a:t>
            </a:r>
            <a:r>
              <a:rPr lang="en-US" dirty="0"/>
              <a:t> or </a:t>
            </a:r>
            <a:r>
              <a:rPr lang="en-US" b="1" dirty="0">
                <a:solidFill>
                  <a:srgbClr val="FFFF00"/>
                </a:solidFill>
              </a:rPr>
              <a:t>dependent</a:t>
            </a:r>
            <a:r>
              <a:rPr lang="en-US" b="1" dirty="0"/>
              <a:t> </a:t>
            </a:r>
            <a:r>
              <a:rPr lang="en-US" dirty="0"/>
              <a:t>based on the goal.</a:t>
            </a:r>
          </a:p>
          <a:p>
            <a:r>
              <a:rPr lang="en-US" b="1" dirty="0">
                <a:solidFill>
                  <a:srgbClr val="FFFF00"/>
                </a:solidFill>
              </a:rPr>
              <a:t>Independent variables</a:t>
            </a:r>
            <a:r>
              <a:rPr lang="en-US" b="1" dirty="0"/>
              <a:t> </a:t>
            </a:r>
            <a:r>
              <a:rPr lang="en-US" dirty="0"/>
              <a:t>are what </a:t>
            </a:r>
            <a:r>
              <a:rPr lang="en-US" b="1" dirty="0">
                <a:solidFill>
                  <a:srgbClr val="FFFF00"/>
                </a:solidFill>
              </a:rPr>
              <a:t>dependent variables</a:t>
            </a:r>
            <a:r>
              <a:rPr lang="en-US" dirty="0"/>
              <a:t> depend on.</a:t>
            </a:r>
          </a:p>
          <a:p>
            <a:r>
              <a:rPr lang="en-US" dirty="0"/>
              <a:t>For “Does a student’s GPA depend on GRE or Gender?”:</a:t>
            </a:r>
          </a:p>
          <a:p>
            <a:pPr lvl="1"/>
            <a:r>
              <a:rPr lang="en-US" dirty="0"/>
              <a:t>Dependent: GPA</a:t>
            </a:r>
          </a:p>
          <a:p>
            <a:pPr lvl="1"/>
            <a:r>
              <a:rPr lang="en-US" dirty="0"/>
              <a:t>Independent: GRE and Gender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D88BFEC-8ED6-2E83-0783-904A79A6F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760" y="1690688"/>
            <a:ext cx="3171039" cy="49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6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58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“Does a student’s GPA depend on GRE or Gender?”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Possible charts:</a:t>
            </a:r>
          </a:p>
          <a:p>
            <a:pPr lvl="1"/>
            <a:r>
              <a:rPr lang="en-US" dirty="0"/>
              <a:t>GPA vs GRE</a:t>
            </a:r>
          </a:p>
          <a:p>
            <a:pPr lvl="1"/>
            <a:r>
              <a:rPr lang="en-US" dirty="0"/>
              <a:t>GPA vs Gender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highlight>
                  <a:srgbClr val="800000"/>
                </a:highlight>
              </a:rPr>
              <a:t>When you have two variables with numeric values, you can make a </a:t>
            </a:r>
            <a:r>
              <a:rPr lang="en-US" b="1" dirty="0">
                <a:solidFill>
                  <a:srgbClr val="FFFF00"/>
                </a:solidFill>
                <a:highlight>
                  <a:srgbClr val="800000"/>
                </a:highlight>
              </a:rPr>
              <a:t>scatter plot</a:t>
            </a:r>
            <a:r>
              <a:rPr lang="en-US" b="1" dirty="0">
                <a:highlight>
                  <a:srgbClr val="800000"/>
                </a:highlight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D88BFEC-8ED6-2E83-0783-904A79A6F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760" y="1690688"/>
            <a:ext cx="3171039" cy="49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1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Plot each </a:t>
            </a:r>
            <a:r>
              <a:rPr lang="en-US" b="1" dirty="0">
                <a:solidFill>
                  <a:srgbClr val="FFFF00"/>
                </a:solidFill>
              </a:rPr>
              <a:t>datapoint</a:t>
            </a:r>
          </a:p>
          <a:p>
            <a:r>
              <a:rPr lang="en-US" b="1" dirty="0">
                <a:solidFill>
                  <a:srgbClr val="FFFF00"/>
                </a:solidFill>
              </a:rPr>
              <a:t>Independent variable</a:t>
            </a:r>
            <a:r>
              <a:rPr lang="en-US" dirty="0"/>
              <a:t> on x-axis</a:t>
            </a:r>
          </a:p>
          <a:p>
            <a:r>
              <a:rPr lang="en-US" b="1" dirty="0">
                <a:solidFill>
                  <a:srgbClr val="FFFF00"/>
                </a:solidFill>
              </a:rPr>
              <a:t>Dependent variable </a:t>
            </a:r>
            <a:r>
              <a:rPr lang="en-US" dirty="0"/>
              <a:t>on y-axis</a:t>
            </a:r>
          </a:p>
          <a:p>
            <a:r>
              <a:rPr lang="en-US" dirty="0"/>
              <a:t>(x, y) is now (GRE, GPA)</a:t>
            </a:r>
          </a:p>
          <a:p>
            <a:r>
              <a:rPr lang="en-US" dirty="0"/>
              <a:t>Let’s find (316, 3.4)</a:t>
            </a:r>
          </a:p>
          <a:p>
            <a:r>
              <a:rPr lang="en-US" dirty="0"/>
              <a:t>Look! Points are not in </a:t>
            </a:r>
            <a:br>
              <a:rPr lang="en-US" dirty="0"/>
            </a:br>
            <a:r>
              <a:rPr lang="en-US" dirty="0"/>
              <a:t>order on graph</a:t>
            </a:r>
          </a:p>
          <a:p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D88BFEC-8ED6-2E83-0783-904A79A6F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877"/>
          <a:stretch/>
        </p:blipFill>
        <p:spPr>
          <a:xfrm>
            <a:off x="9018421" y="0"/>
            <a:ext cx="3171039" cy="3413125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53DEEFC-3F86-555A-0F6A-B561D09B1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995" y="3413125"/>
            <a:ext cx="7216005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9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How-to: Design 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dataset and goal/question: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variables relevant to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Classify variables as independent or dependent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the axes and plot each datapoint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Observe the distribution of points and determine correlation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4 is hard. We will cover it in a later session.</a:t>
            </a:r>
          </a:p>
        </p:txBody>
      </p:sp>
    </p:spTree>
    <p:extLst>
      <p:ext uri="{BB962C8B-B14F-4D97-AF65-F5344CB8AC3E}">
        <p14:creationId xmlns:p14="http://schemas.microsoft.com/office/powerpoint/2010/main" val="411043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4056</TotalTime>
  <Words>863</Words>
  <Application>Microsoft Macintosh PowerPoint</Application>
  <PresentationFormat>Widescreen</PresentationFormat>
  <Paragraphs>118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Scatter Plots</vt:lpstr>
      <vt:lpstr>Plotting Datasets</vt:lpstr>
      <vt:lpstr>Plotting Datasets</vt:lpstr>
      <vt:lpstr>Detecting Correlations</vt:lpstr>
      <vt:lpstr>Detecting Correlations</vt:lpstr>
      <vt:lpstr>Detecting Correlations</vt:lpstr>
      <vt:lpstr>Detecting Correlations</vt:lpstr>
      <vt:lpstr>Scatter Plots</vt:lpstr>
      <vt:lpstr>How-to: Design Scatter Plots</vt:lpstr>
      <vt:lpstr>How-to: Make Scatter Plots in Jupyter &amp; Blockly</vt:lpstr>
      <vt:lpstr>How-to: Make Scatter Plots in Jupyter &amp; Blockly (Step 1 Cont.)</vt:lpstr>
      <vt:lpstr>How-to: Make Scatter Plots in Jupyter &amp; Blockly (Step 1 Cont.)</vt:lpstr>
      <vt:lpstr>How-to: Make Scatter Plots in Jupyter &amp; Blockly</vt:lpstr>
      <vt:lpstr>How-to: Make Scatter Plots in Jupyter &amp; Blockly (Step 2 Cont.)</vt:lpstr>
      <vt:lpstr>How-to: Make Scatter Plots in Jupyter &amp; Blockly (Step 2 Cont.)</vt:lpstr>
      <vt:lpstr>Reference Notebook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Tabular Data &amp; CSVs</dc:title>
  <dc:creator>Scott Fleming (sdflming)</dc:creator>
  <cp:lastModifiedBy>Kathryn Bridson (kbridson)</cp:lastModifiedBy>
  <cp:revision>540</cp:revision>
  <dcterms:created xsi:type="dcterms:W3CDTF">2022-05-27T14:16:07Z</dcterms:created>
  <dcterms:modified xsi:type="dcterms:W3CDTF">2024-06-04T19:25:04Z</dcterms:modified>
</cp:coreProperties>
</file>