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70" r:id="rId4"/>
    <p:sldId id="269" r:id="rId5"/>
    <p:sldId id="268" r:id="rId6"/>
    <p:sldId id="271" r:id="rId7"/>
    <p:sldId id="272" r:id="rId8"/>
    <p:sldId id="274" r:id="rId9"/>
    <p:sldId id="276" r:id="rId10"/>
    <p:sldId id="275" r:id="rId11"/>
    <p:sldId id="27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F0846-1DE1-8B94-A62C-03F443201CDD}" v="20" dt="2022-05-27T19:16:50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16"/>
    <p:restoredTop sz="81156"/>
  </p:normalViewPr>
  <p:slideViewPr>
    <p:cSldViewPr snapToGrid="0" snapToObjects="1">
      <p:cViewPr varScale="1">
        <p:scale>
          <a:sx n="85" d="100"/>
          <a:sy n="85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B3A4C-A016-754B-A8A4-26C9F5FF512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9A969-1BCA-E943-A170-7EAF5153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6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9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6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5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5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52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6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5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4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0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7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4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2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6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9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8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6A06-EF2F-2546-9216-63B9535B9A92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9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1CA2-32F7-70BC-FCE1-10E13A05A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Styling </a:t>
            </a:r>
            <a:r>
              <a:rPr lang="en-US" dirty="0" err="1"/>
              <a:t>Plotly</a:t>
            </a:r>
            <a:r>
              <a:rPr lang="en-US" dirty="0"/>
              <a:t>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7A00A-AE9F-A1F7-DD19-3AF0CFF2F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Add Extra Options to Customize </a:t>
            </a:r>
            <a:r>
              <a:rPr lang="en-US" dirty="0" err="1"/>
              <a:t>Plotly</a:t>
            </a:r>
            <a:r>
              <a:rPr lang="en-US" dirty="0"/>
              <a:t> Charts</a:t>
            </a:r>
          </a:p>
        </p:txBody>
      </p:sp>
    </p:spTree>
    <p:extLst>
      <p:ext uri="{BB962C8B-B14F-4D97-AF65-F5344CB8AC3E}">
        <p14:creationId xmlns:p14="http://schemas.microsoft.com/office/powerpoint/2010/main" val="281186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How-to: Change Label Text (cont.)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B11B6-0C3C-79AB-CF50-A3B6CFA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Add an extra option to </a:t>
            </a:r>
            <a:r>
              <a:rPr lang="en-US" dirty="0" err="1"/>
              <a:t>px.scatter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A puzzle with text on it&#10;&#10;Description automatically generated with medium confidence">
            <a:extLst>
              <a:ext uri="{FF2B5EF4-FFF2-40B4-BE49-F238E27FC236}">
                <a16:creationId xmlns:a16="http://schemas.microsoft.com/office/drawing/2014/main" id="{46D3E4E8-8E9C-245A-FD06-31D641906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8360"/>
            <a:ext cx="4229100" cy="2425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4F5FAC-D7FF-4BFC-0DBC-DCEE3D401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06618"/>
            <a:ext cx="5334000" cy="342900"/>
          </a:xfrm>
          <a:prstGeom prst="rect">
            <a:avLst/>
          </a:prstGeom>
        </p:spPr>
      </p:pic>
      <p:pic>
        <p:nvPicPr>
          <p:cNvPr id="15" name="Picture 14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D7B3794C-321A-8B65-9C37-43A3F73BE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702" y="2290763"/>
            <a:ext cx="5041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2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How-to: Add Chart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B11B6-0C3C-79AB-CF50-A3B6CFAAB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an extra option to </a:t>
            </a:r>
            <a:r>
              <a:rPr lang="en-US" dirty="0" err="1"/>
              <a:t>px.scatter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0B220-5354-A582-B46C-4FE57ACAD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7937"/>
            <a:ext cx="5918200" cy="34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EBA895-AF3B-7189-2811-C6143E327E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6" r="742" b="8517"/>
          <a:stretch/>
        </p:blipFill>
        <p:spPr>
          <a:xfrm>
            <a:off x="838200" y="2825538"/>
            <a:ext cx="6491989" cy="525355"/>
          </a:xfrm>
          <a:prstGeom prst="rect">
            <a:avLst/>
          </a:prstGeom>
        </p:spPr>
      </p:pic>
      <p:pic>
        <p:nvPicPr>
          <p:cNvPr id="13" name="Picture 12" descr="A puzzle pieces with text&#10;&#10;Description automatically generated with medium confidence">
            <a:extLst>
              <a:ext uri="{FF2B5EF4-FFF2-40B4-BE49-F238E27FC236}">
                <a16:creationId xmlns:a16="http://schemas.microsoft.com/office/drawing/2014/main" id="{1E008A5A-1644-E338-7FBF-656E66F42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71111"/>
            <a:ext cx="3756886" cy="2515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830CB3-9A01-952B-6E1A-C957D93EB6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762782"/>
            <a:ext cx="6680200" cy="342900"/>
          </a:xfrm>
          <a:prstGeom prst="rect">
            <a:avLst/>
          </a:prstGeom>
        </p:spPr>
      </p:pic>
      <p:pic>
        <p:nvPicPr>
          <p:cNvPr id="17" name="Picture 16" descr="A diagram of different colors and sizes&#10;&#10;Description automatically generated">
            <a:extLst>
              <a:ext uri="{FF2B5EF4-FFF2-40B4-BE49-F238E27FC236}">
                <a16:creationId xmlns:a16="http://schemas.microsoft.com/office/drawing/2014/main" id="{F16F864E-A6C0-C69C-8D06-AED21F53C0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6916" y="2479053"/>
            <a:ext cx="4595084" cy="364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2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9D4F-2138-9A47-6E2B-DDD9D29A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0CF9-BC12-A59E-5081-428979FD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Parts of a chart</a:t>
            </a:r>
          </a:p>
          <a:p>
            <a:r>
              <a:rPr lang="en-US" dirty="0"/>
              <a:t>Some ways to customize </a:t>
            </a:r>
            <a:r>
              <a:rPr lang="en-US" dirty="0" err="1"/>
              <a:t>Plotly</a:t>
            </a:r>
            <a:r>
              <a:rPr lang="en-US" dirty="0"/>
              <a:t> charts</a:t>
            </a:r>
          </a:p>
          <a:p>
            <a:r>
              <a:rPr lang="en-US" dirty="0" err="1"/>
              <a:t>Plotly</a:t>
            </a:r>
            <a:r>
              <a:rPr lang="en-US" dirty="0"/>
              <a:t> chart options with Blockly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Share Activity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B11B6-0C3C-79AB-CF50-A3B6CFA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7203" cy="4351338"/>
          </a:xfrm>
        </p:spPr>
        <p:txBody>
          <a:bodyPr>
            <a:normAutofit/>
          </a:bodyPr>
          <a:lstStyle/>
          <a:p>
            <a:r>
              <a:rPr lang="en-US" dirty="0"/>
              <a:t>What are the parts of a chart?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2170FF0-5A74-7D5D-07C4-4E58157F4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505" y="1198058"/>
            <a:ext cx="6096000" cy="56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4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Chart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B11B6-0C3C-79AB-CF50-A3B6CFA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7203" cy="4351338"/>
          </a:xfrm>
        </p:spPr>
        <p:txBody>
          <a:bodyPr>
            <a:normAutofit/>
          </a:bodyPr>
          <a:lstStyle/>
          <a:p>
            <a:r>
              <a:rPr lang="en-US" dirty="0"/>
              <a:t>Title</a:t>
            </a:r>
          </a:p>
          <a:p>
            <a:r>
              <a:rPr lang="en-US" dirty="0"/>
              <a:t>Chart body</a:t>
            </a:r>
          </a:p>
          <a:p>
            <a:pPr lvl="1"/>
            <a:r>
              <a:rPr lang="en-US" dirty="0"/>
              <a:t>Axes</a:t>
            </a:r>
          </a:p>
          <a:p>
            <a:pPr lvl="1"/>
            <a:r>
              <a:rPr lang="en-US" dirty="0"/>
              <a:t>Coordinate space</a:t>
            </a:r>
          </a:p>
          <a:p>
            <a:pPr lvl="1"/>
            <a:r>
              <a:rPr lang="en-US" dirty="0"/>
              <a:t>Points, lines</a:t>
            </a:r>
          </a:p>
          <a:p>
            <a:r>
              <a:rPr lang="en-US" dirty="0"/>
              <a:t>Axis labels</a:t>
            </a:r>
          </a:p>
          <a:p>
            <a:r>
              <a:rPr lang="en-US" dirty="0"/>
              <a:t>Color legend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3481317-949F-BB14-224B-2E3EA2F94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505" y="1198058"/>
            <a:ext cx="6096000" cy="56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8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Plotly</a:t>
            </a:r>
            <a:r>
              <a:rPr lang="en-US" dirty="0"/>
              <a:t> Chart Styling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B11B6-0C3C-79AB-CF50-A3B6CFA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2650" cy="4351338"/>
          </a:xfrm>
        </p:spPr>
        <p:txBody>
          <a:bodyPr/>
          <a:lstStyle/>
          <a:p>
            <a:r>
              <a:rPr lang="en-US" dirty="0"/>
              <a:t>For this dataset column names were: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endParaRPr lang="en-US" dirty="0"/>
          </a:p>
          <a:p>
            <a:r>
              <a:rPr lang="en-US" dirty="0"/>
              <a:t>Axis labels depend on column names</a:t>
            </a:r>
          </a:p>
          <a:p>
            <a:pPr lvl="1"/>
            <a:endParaRPr lang="en-US" dirty="0"/>
          </a:p>
          <a:p>
            <a:r>
              <a:rPr lang="en-US" dirty="0"/>
              <a:t>Looks pretty good, except no title</a:t>
            </a:r>
          </a:p>
        </p:txBody>
      </p:sp>
      <p:pic>
        <p:nvPicPr>
          <p:cNvPr id="9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4A8D2577-8E9E-9D15-F4E4-930B35F48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1283182"/>
            <a:ext cx="5124450" cy="55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6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Plotly</a:t>
            </a:r>
            <a:r>
              <a:rPr lang="en-US" dirty="0"/>
              <a:t> Chart Styling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B11B6-0C3C-79AB-CF50-A3B6CFA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2650" cy="4351338"/>
          </a:xfrm>
        </p:spPr>
        <p:txBody>
          <a:bodyPr/>
          <a:lstStyle/>
          <a:p>
            <a:r>
              <a:rPr lang="en-US" dirty="0"/>
              <a:t>For this dataset column names were:</a:t>
            </a:r>
          </a:p>
          <a:p>
            <a:pPr lvl="1"/>
            <a:r>
              <a:rPr lang="en-US" dirty="0" err="1"/>
              <a:t>sepal_length</a:t>
            </a:r>
            <a:endParaRPr lang="en-US" dirty="0"/>
          </a:p>
          <a:p>
            <a:pPr lvl="1"/>
            <a:r>
              <a:rPr lang="en-US" dirty="0" err="1"/>
              <a:t>sepal_width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Doesn’t look so nice…</a:t>
            </a:r>
          </a:p>
          <a:p>
            <a:endParaRPr lang="en-US" dirty="0"/>
          </a:p>
          <a:p>
            <a:r>
              <a:rPr lang="en-US" dirty="0"/>
              <a:t>But we can customize!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807971B-0D76-8B23-6D8A-465656A9B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0" y="1676400"/>
            <a:ext cx="5308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5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Chart Options: Before &amp; After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B11B6-0C3C-79AB-CF50-A3B6CFA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265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C74F77E-3B10-302A-6A38-B4DD50B0B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986" y="1809568"/>
            <a:ext cx="5369988" cy="5048431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A68BB80-7EC2-874B-8C25-1CCBBEAC6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6" y="1823856"/>
            <a:ext cx="5172167" cy="504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3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Chart Options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B11B6-0C3C-79AB-CF50-A3B6CFA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Many options to change!</a:t>
            </a:r>
          </a:p>
          <a:p>
            <a:endParaRPr lang="en-US" dirty="0"/>
          </a:p>
          <a:p>
            <a:r>
              <a:rPr lang="en-US" dirty="0"/>
              <a:t>Set title</a:t>
            </a:r>
          </a:p>
          <a:p>
            <a:r>
              <a:rPr lang="en-US" dirty="0"/>
              <a:t>Set color of each point based on an additional variable</a:t>
            </a:r>
          </a:p>
          <a:p>
            <a:r>
              <a:rPr lang="en-US" dirty="0"/>
              <a:t>Change chart labels</a:t>
            </a:r>
          </a:p>
        </p:txBody>
      </p:sp>
    </p:spTree>
    <p:extLst>
      <p:ext uri="{BB962C8B-B14F-4D97-AF65-F5344CB8AC3E}">
        <p14:creationId xmlns:p14="http://schemas.microsoft.com/office/powerpoint/2010/main" val="214311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How-to: Set Color of Points w/ Variable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B11B6-0C3C-79AB-CF50-A3B6CFA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Add an extra option to </a:t>
            </a:r>
            <a:r>
              <a:rPr lang="en-US" dirty="0" err="1"/>
              <a:t>px.scatter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812E11DA-3DBB-19D9-B8C0-BA2D96320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4997"/>
            <a:ext cx="1993900" cy="368300"/>
          </a:xfrm>
          <a:prstGeom prst="rect">
            <a:avLst/>
          </a:prstGeom>
        </p:spPr>
      </p:pic>
      <p:pic>
        <p:nvPicPr>
          <p:cNvPr id="3" name="Picture 2" descr="Shape, icon&#10;&#10;Description automatically generated">
            <a:extLst>
              <a:ext uri="{FF2B5EF4-FFF2-40B4-BE49-F238E27FC236}">
                <a16:creationId xmlns:a16="http://schemas.microsoft.com/office/drawing/2014/main" id="{4A7224DB-766C-B9A0-C356-37336DB6D0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10" r="1172" b="-3204"/>
          <a:stretch/>
        </p:blipFill>
        <p:spPr>
          <a:xfrm>
            <a:off x="838200" y="2869089"/>
            <a:ext cx="3464123" cy="554365"/>
          </a:xfrm>
          <a:prstGeom prst="rect">
            <a:avLst/>
          </a:prstGeom>
        </p:spPr>
      </p:pic>
      <p:pic>
        <p:nvPicPr>
          <p:cNvPr id="11" name="Picture 10" descr="A puzzle with a puzzle piece&#10;&#10;Description automatically generated with medium confidence">
            <a:extLst>
              <a:ext uri="{FF2B5EF4-FFF2-40B4-BE49-F238E27FC236}">
                <a16:creationId xmlns:a16="http://schemas.microsoft.com/office/drawing/2014/main" id="{70E68A94-E4F5-2686-0D99-755CB6ABF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39625"/>
            <a:ext cx="4051300" cy="2019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E519AD-91C0-BE4F-8998-0C047CC8B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729257"/>
            <a:ext cx="3810000" cy="342900"/>
          </a:xfrm>
          <a:prstGeom prst="rect">
            <a:avLst/>
          </a:prstGeom>
        </p:spPr>
      </p:pic>
      <p:pic>
        <p:nvPicPr>
          <p:cNvPr id="16" name="Picture 15" descr="A diagram of different types of species&#10;&#10;Description automatically generated">
            <a:extLst>
              <a:ext uri="{FF2B5EF4-FFF2-40B4-BE49-F238E27FC236}">
                <a16:creationId xmlns:a16="http://schemas.microsoft.com/office/drawing/2014/main" id="{4D65AD95-D1D9-2A42-AE68-496516DC2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6300" y="2347721"/>
            <a:ext cx="49657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4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How-to: Change Label Text</a:t>
            </a:r>
            <a:br>
              <a:rPr lang="en-US" dirty="0"/>
            </a:br>
            <a:r>
              <a:rPr lang="en-US" sz="3200" dirty="0"/>
              <a:t>Dictionaries in </a:t>
            </a:r>
            <a:r>
              <a:rPr lang="en-US" sz="3200" dirty="0" err="1"/>
              <a:t>Blockly</a:t>
            </a:r>
            <a:endParaRPr lang="en-US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B11B6-0C3C-79AB-CF50-A3B6CFA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504"/>
            <a:ext cx="10515600" cy="43982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a </a:t>
            </a:r>
            <a:r>
              <a:rPr lang="en-US" b="1" dirty="0">
                <a:solidFill>
                  <a:srgbClr val="FFFF00"/>
                </a:solidFill>
              </a:rPr>
              <a:t>dictionary</a:t>
            </a:r>
            <a:r>
              <a:rPr lang="en-US" dirty="0"/>
              <a:t>, a kind of key-value storage.</a:t>
            </a:r>
          </a:p>
          <a:p>
            <a:endParaRPr lang="en-US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Blockly</a:t>
            </a: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doesn’t always generate code that is easy to read. </a:t>
            </a:r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E36CE61-16DF-2337-150F-142190ECF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008" y="2467426"/>
            <a:ext cx="4292600" cy="128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46C9E5-670F-E82F-D257-EB9782F72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6" y="6176963"/>
            <a:ext cx="12041688" cy="327616"/>
          </a:xfrm>
          <a:prstGeom prst="rect">
            <a:avLst/>
          </a:prstGeom>
        </p:spPr>
      </p:pic>
      <p:pic>
        <p:nvPicPr>
          <p:cNvPr id="5" name="Picture 4" descr="A puzzle pieces with text&#10;&#10;Description automatically generated">
            <a:extLst>
              <a:ext uri="{FF2B5EF4-FFF2-40B4-BE49-F238E27FC236}">
                <a16:creationId xmlns:a16="http://schemas.microsoft.com/office/drawing/2014/main" id="{0A6EABAF-C36A-74DF-0956-29DBC6111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008" y="3857406"/>
            <a:ext cx="7772400" cy="139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0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1958</TotalTime>
  <Words>228</Words>
  <Application>Microsoft Macintosh PowerPoint</Application>
  <PresentationFormat>Widescreen</PresentationFormat>
  <Paragraphs>73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Styling Plotly Charts</vt:lpstr>
      <vt:lpstr>Think Share Activity</vt:lpstr>
      <vt:lpstr>Parts of a Chart</vt:lpstr>
      <vt:lpstr>Default Plotly Chart Styling </vt:lpstr>
      <vt:lpstr>Default Plotly Chart Styling </vt:lpstr>
      <vt:lpstr>Plotly Chart Options: Before &amp; After</vt:lpstr>
      <vt:lpstr>Plotly Chart Options</vt:lpstr>
      <vt:lpstr>How-to: Set Color of Points w/ Variable</vt:lpstr>
      <vt:lpstr>How-to: Change Label Text Dictionaries in Blockly</vt:lpstr>
      <vt:lpstr>How-to: Change Label Text (cont.)</vt:lpstr>
      <vt:lpstr>How-to: Add Chart Title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Tabular Data &amp; CSVs</dc:title>
  <dc:creator>Scott Fleming (sdflming)</dc:creator>
  <cp:lastModifiedBy>Kathryn Bridson (kbridson)</cp:lastModifiedBy>
  <cp:revision>32</cp:revision>
  <dcterms:created xsi:type="dcterms:W3CDTF">2022-05-27T14:16:07Z</dcterms:created>
  <dcterms:modified xsi:type="dcterms:W3CDTF">2024-05-30T19:23:32Z</dcterms:modified>
</cp:coreProperties>
</file>