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70" r:id="rId4"/>
    <p:sldId id="269" r:id="rId5"/>
    <p:sldId id="278" r:id="rId6"/>
    <p:sldId id="279" r:id="rId7"/>
    <p:sldId id="280" r:id="rId8"/>
    <p:sldId id="281" r:id="rId9"/>
    <p:sldId id="28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1308B-8230-16E8-C40C-B4595810A1D0}" v="22" dt="2024-05-29T19:58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1"/>
    <p:restoredTop sz="81132"/>
  </p:normalViewPr>
  <p:slideViewPr>
    <p:cSldViewPr snapToGrid="0" snapToObjects="1">
      <p:cViewPr varScale="1">
        <p:scale>
          <a:sx n="88" d="100"/>
          <a:sy n="8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uminul Hossain (mhssin13)" userId="S::mhssin13@memphis.edu::50a26713-8066-4e73-a251-c762f8e6b9ea" providerId="AD" clId="Web-{A6B1308B-8230-16E8-C40C-B4595810A1D0}"/>
    <pc:docChg chg="modSld">
      <pc:chgData name="Md Muminul Hossain (mhssin13)" userId="S::mhssin13@memphis.edu::50a26713-8066-4e73-a251-c762f8e6b9ea" providerId="AD" clId="Web-{A6B1308B-8230-16E8-C40C-B4595810A1D0}" dt="2024-05-29T19:58:24.400" v="19" actId="14100"/>
      <pc:docMkLst>
        <pc:docMk/>
      </pc:docMkLst>
      <pc:sldChg chg="addSp delSp modSp">
        <pc:chgData name="Md Muminul Hossain (mhssin13)" userId="S::mhssin13@memphis.edu::50a26713-8066-4e73-a251-c762f8e6b9ea" providerId="AD" clId="Web-{A6B1308B-8230-16E8-C40C-B4595810A1D0}" dt="2024-05-29T19:57:25.740" v="12"/>
        <pc:sldMkLst>
          <pc:docMk/>
          <pc:sldMk cId="3517269672" sldId="281"/>
        </pc:sldMkLst>
        <pc:spChg chg="add del mod">
          <ac:chgData name="Md Muminul Hossain (mhssin13)" userId="S::mhssin13@memphis.edu::50a26713-8066-4e73-a251-c762f8e6b9ea" providerId="AD" clId="Web-{A6B1308B-8230-16E8-C40C-B4595810A1D0}" dt="2024-05-29T19:57:00.707" v="3"/>
          <ac:spMkLst>
            <pc:docMk/>
            <pc:sldMk cId="3517269672" sldId="281"/>
            <ac:spMk id="5" creationId="{81B09734-98BA-4F79-F595-DD8741E8F43A}"/>
          </ac:spMkLst>
        </pc:spChg>
        <pc:spChg chg="add del mod">
          <ac:chgData name="Md Muminul Hossain (mhssin13)" userId="S::mhssin13@memphis.edu::50a26713-8066-4e73-a251-c762f8e6b9ea" providerId="AD" clId="Web-{A6B1308B-8230-16E8-C40C-B4595810A1D0}" dt="2024-05-29T19:57:07.223" v="6"/>
          <ac:spMkLst>
            <pc:docMk/>
            <pc:sldMk cId="3517269672" sldId="281"/>
            <ac:spMk id="8" creationId="{496F81BC-3A72-720C-862D-B869B15586F4}"/>
          </ac:spMkLst>
        </pc:spChg>
        <pc:spChg chg="add del mod">
          <ac:chgData name="Md Muminul Hossain (mhssin13)" userId="S::mhssin13@memphis.edu::50a26713-8066-4e73-a251-c762f8e6b9ea" providerId="AD" clId="Web-{A6B1308B-8230-16E8-C40C-B4595810A1D0}" dt="2024-05-29T19:57:25.740" v="12"/>
          <ac:spMkLst>
            <pc:docMk/>
            <pc:sldMk cId="3517269672" sldId="281"/>
            <ac:spMk id="11" creationId="{3FDA5994-7FDE-48B9-BC9B-A9A10737462E}"/>
          </ac:spMkLst>
        </pc:spChg>
        <pc:picChg chg="add mod">
          <ac:chgData name="Md Muminul Hossain (mhssin13)" userId="S::mhssin13@memphis.edu::50a26713-8066-4e73-a251-c762f8e6b9ea" providerId="AD" clId="Web-{A6B1308B-8230-16E8-C40C-B4595810A1D0}" dt="2024-05-29T19:57:14.599" v="10" actId="1076"/>
          <ac:picMkLst>
            <pc:docMk/>
            <pc:sldMk cId="3517269672" sldId="281"/>
            <ac:picMk id="3" creationId="{D8C1F94E-90AE-648F-9AD6-F3F0131486BC}"/>
          </ac:picMkLst>
        </pc:picChg>
        <pc:picChg chg="add del mod">
          <ac:chgData name="Md Muminul Hossain (mhssin13)" userId="S::mhssin13@memphis.edu::50a26713-8066-4e73-a251-c762f8e6b9ea" providerId="AD" clId="Web-{A6B1308B-8230-16E8-C40C-B4595810A1D0}" dt="2024-05-29T19:57:16.146" v="11"/>
          <ac:picMkLst>
            <pc:docMk/>
            <pc:sldMk cId="3517269672" sldId="281"/>
            <ac:picMk id="7" creationId="{A2FD5155-C6B1-F00B-D4D2-D424EE3484F8}"/>
          </ac:picMkLst>
        </pc:picChg>
      </pc:sldChg>
      <pc:sldChg chg="addSp delSp modSp">
        <pc:chgData name="Md Muminul Hossain (mhssin13)" userId="S::mhssin13@memphis.edu::50a26713-8066-4e73-a251-c762f8e6b9ea" providerId="AD" clId="Web-{A6B1308B-8230-16E8-C40C-B4595810A1D0}" dt="2024-05-29T19:58:24.400" v="19" actId="14100"/>
        <pc:sldMkLst>
          <pc:docMk/>
          <pc:sldMk cId="1355419452" sldId="282"/>
        </pc:sldMkLst>
        <pc:picChg chg="add mod">
          <ac:chgData name="Md Muminul Hossain (mhssin13)" userId="S::mhssin13@memphis.edu::50a26713-8066-4e73-a251-c762f8e6b9ea" providerId="AD" clId="Web-{A6B1308B-8230-16E8-C40C-B4595810A1D0}" dt="2024-05-29T19:58:24.400" v="19" actId="14100"/>
          <ac:picMkLst>
            <pc:docMk/>
            <pc:sldMk cId="1355419452" sldId="282"/>
            <ac:picMk id="3" creationId="{AED8392D-2A2E-9086-524B-E14D09FA9670}"/>
          </ac:picMkLst>
        </pc:picChg>
        <pc:picChg chg="del">
          <ac:chgData name="Md Muminul Hossain (mhssin13)" userId="S::mhssin13@memphis.edu::50a26713-8066-4e73-a251-c762f8e6b9ea" providerId="AD" clId="Web-{A6B1308B-8230-16E8-C40C-B4595810A1D0}" dt="2024-05-29T19:58:01.868" v="13"/>
          <ac:picMkLst>
            <pc:docMk/>
            <pc:sldMk cId="1355419452" sldId="282"/>
            <ac:picMk id="4" creationId="{C5C2A1E4-22EC-B017-E206-0AB591F7B44C}"/>
          </ac:picMkLst>
        </pc:picChg>
        <pc:picChg chg="mod">
          <ac:chgData name="Md Muminul Hossain (mhssin13)" userId="S::mhssin13@memphis.edu::50a26713-8066-4e73-a251-c762f8e6b9ea" providerId="AD" clId="Web-{A6B1308B-8230-16E8-C40C-B4595810A1D0}" dt="2024-05-29T19:58:19.556" v="17" actId="1076"/>
          <ac:picMkLst>
            <pc:docMk/>
            <pc:sldMk cId="1355419452" sldId="282"/>
            <ac:picMk id="13" creationId="{B8F608AF-4933-E6AF-823F-95671E16B5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Similarities &amp;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Similarities &amp;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it will also draw weird lines if more than one y for each x. We will explain more about what to do in this case later, but for now, we won’t give you any datasets with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Plot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a chart</a:t>
            </a:r>
          </a:p>
          <a:p>
            <a:r>
              <a:rPr lang="en-US" dirty="0"/>
              <a:t>Line charts</a:t>
            </a:r>
          </a:p>
          <a:p>
            <a:r>
              <a:rPr lang="en-US" dirty="0"/>
              <a:t>Line charts vs scatter plots</a:t>
            </a:r>
          </a:p>
          <a:p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/>
              <a:t>line charts with </a:t>
            </a:r>
            <a:r>
              <a:rPr lang="en-US" dirty="0"/>
              <a:t>Blockly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Share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34898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parts of the chart?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66231DD-D392-ED6B-04E1-E87865F3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72" y="1425843"/>
            <a:ext cx="8700028" cy="52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of a Chart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6925" cy="4351338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Chart body</a:t>
            </a:r>
          </a:p>
          <a:p>
            <a:pPr lvl="1"/>
            <a:r>
              <a:rPr lang="en-US" dirty="0"/>
              <a:t>Axes</a:t>
            </a:r>
          </a:p>
          <a:p>
            <a:pPr lvl="1"/>
            <a:r>
              <a:rPr lang="en-US" dirty="0"/>
              <a:t>Coordinate space</a:t>
            </a:r>
          </a:p>
          <a:p>
            <a:pPr lvl="1"/>
            <a:r>
              <a:rPr lang="en-US" dirty="0"/>
              <a:t>Points, lines</a:t>
            </a:r>
          </a:p>
          <a:p>
            <a:r>
              <a:rPr lang="en-US" dirty="0"/>
              <a:t>Axis labels</a:t>
            </a:r>
          </a:p>
          <a:p>
            <a:r>
              <a:rPr lang="en-US" dirty="0"/>
              <a:t>Color legend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2F6016F-8A7D-091E-6DD5-DBC791A9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72" y="1425843"/>
            <a:ext cx="8700028" cy="52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Share: Scatter Plots vs Line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58162E3-BC63-B04B-EE09-1D26D30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0" y="1825625"/>
            <a:ext cx="5850538" cy="43513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2D943D-F501-4212-6D53-7E18FBA0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958" y="1825625"/>
            <a:ext cx="5758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vs Line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85489" cy="4351338"/>
          </a:xfrm>
        </p:spPr>
        <p:txBody>
          <a:bodyPr/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Scatter: any numerical value</a:t>
            </a:r>
          </a:p>
          <a:p>
            <a:pPr lvl="1"/>
            <a:r>
              <a:rPr lang="en-US" dirty="0"/>
              <a:t>Line: unit of time</a:t>
            </a:r>
          </a:p>
          <a:p>
            <a:r>
              <a:rPr lang="en-US" dirty="0"/>
              <a:t>Number of y values for each x</a:t>
            </a:r>
          </a:p>
          <a:p>
            <a:pPr lvl="1"/>
            <a:r>
              <a:rPr lang="en-US" dirty="0"/>
              <a:t>Scatter: as many as have been observed</a:t>
            </a:r>
          </a:p>
          <a:p>
            <a:pPr lvl="1"/>
            <a:r>
              <a:rPr lang="en-US" dirty="0"/>
              <a:t>Line: only one y for each x</a:t>
            </a:r>
          </a:p>
          <a:p>
            <a:r>
              <a:rPr lang="en-US" dirty="0"/>
              <a:t>Connected points</a:t>
            </a:r>
          </a:p>
          <a:p>
            <a:pPr lvl="1"/>
            <a:r>
              <a:rPr lang="en-US" dirty="0"/>
              <a:t>Scatter: no connections</a:t>
            </a:r>
          </a:p>
          <a:p>
            <a:pPr lvl="1"/>
            <a:r>
              <a:rPr lang="en-US" dirty="0"/>
              <a:t>Line: connected by line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58162E3-BC63-B04B-EE09-1D26D30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47" y="1"/>
            <a:ext cx="4537952" cy="337510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2D943D-F501-4212-6D53-7E18FBA0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48" y="3429000"/>
            <a:ext cx="45379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570" cy="4351338"/>
          </a:xfrm>
        </p:spPr>
        <p:txBody>
          <a:bodyPr/>
          <a:lstStyle/>
          <a:p>
            <a:r>
              <a:rPr lang="en-US" dirty="0"/>
              <a:t>Important! Lines should connect points in order by x axis value so the data must be sorted first!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have unsorted data … yikes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2D943D-F501-4212-6D53-7E18FBA0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90" y="0"/>
            <a:ext cx="4422609" cy="334184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129FD3-EC40-48C8-8380-A8688839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390" y="3406028"/>
            <a:ext cx="4422609" cy="34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Line Charts in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CSV Data into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Import Pandas Library</a:t>
            </a:r>
          </a:p>
          <a:p>
            <a:pPr lvl="1"/>
            <a:r>
              <a:rPr lang="en-US" dirty="0"/>
              <a:t>Read CSV data and Save in Variable</a:t>
            </a:r>
          </a:p>
          <a:p>
            <a:pPr lvl="1"/>
            <a:r>
              <a:rPr lang="en-US" dirty="0"/>
              <a:t>Sort Data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Dataframe</a:t>
            </a:r>
            <a:r>
              <a:rPr lang="en-US" dirty="0"/>
              <a:t>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Plotly</a:t>
            </a:r>
            <a:r>
              <a:rPr lang="en-US" dirty="0"/>
              <a:t> Line Chart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Plotly</a:t>
            </a:r>
            <a:r>
              <a:rPr lang="en-US" dirty="0"/>
              <a:t> Express Library</a:t>
            </a:r>
          </a:p>
          <a:p>
            <a:pPr lvl="1"/>
            <a:r>
              <a:rPr lang="en-US" dirty="0"/>
              <a:t>Set Columns as x and y</a:t>
            </a:r>
          </a:p>
          <a:p>
            <a:pPr lvl="1"/>
            <a:r>
              <a:rPr lang="en-US" dirty="0"/>
              <a:t>Set Additional Plot Options (Optional)</a:t>
            </a:r>
          </a:p>
          <a:p>
            <a:pPr lvl="1"/>
            <a:r>
              <a:rPr lang="en-US" dirty="0"/>
              <a:t>Generate Chart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Sort Data with Blockly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D3E831C-5876-3F74-8ED3-6BB6BFF0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05908"/>
            <a:ext cx="4035081" cy="514275"/>
          </a:xfrm>
          <a:prstGeom prst="rect">
            <a:avLst/>
          </a:prstGeom>
        </p:spPr>
      </p:pic>
      <p:pic>
        <p:nvPicPr>
          <p:cNvPr id="3" name="Picture 2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D8C1F94E-90AE-648F-9AD6-F3F013148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46" y="2825363"/>
            <a:ext cx="6096000" cy="12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Adding Datapoints on Line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E9E8BD-4485-718D-8E7E-B74BC9F15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0" y="2029125"/>
            <a:ext cx="2462939" cy="4967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F608AF-4933-E6AF-823F-95671E16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3837257"/>
            <a:ext cx="7028543" cy="41548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9F45F7-B8E1-CF4A-4721-7DF2A9D89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2597407"/>
            <a:ext cx="3835400" cy="763609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DB5F98-BF3D-0C92-AA77-4D3DCB9B4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514" y="1356720"/>
            <a:ext cx="3414548" cy="26222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349488-992E-0AB9-D772-0ABBEF12BA89}"/>
              </a:ext>
            </a:extLst>
          </p:cNvPr>
          <p:cNvSpPr txBox="1"/>
          <p:nvPr/>
        </p:nvSpPr>
        <p:spPr>
          <a:xfrm>
            <a:off x="9849788" y="3436648"/>
            <a:ext cx="1707912" cy="6106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puzzle pieces with text&#10;&#10;Description automatically generated">
            <a:extLst>
              <a:ext uri="{FF2B5EF4-FFF2-40B4-BE49-F238E27FC236}">
                <a16:creationId xmlns:a16="http://schemas.microsoft.com/office/drawing/2014/main" id="{AED8392D-2A2E-9086-524B-E14D09FA9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846" y="4253523"/>
            <a:ext cx="3997571" cy="24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265</Words>
  <Application>Microsoft Office PowerPoint</Application>
  <PresentationFormat>Widescreen</PresentationFormat>
  <Paragraphs>59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Line Charts</vt:lpstr>
      <vt:lpstr>Think Share Activity</vt:lpstr>
      <vt:lpstr>Parts of a Chart</vt:lpstr>
      <vt:lpstr>Think Share: Scatter Plots vs Line Charts</vt:lpstr>
      <vt:lpstr>Scatter Plots vs Line Charts</vt:lpstr>
      <vt:lpstr>Line Charts</vt:lpstr>
      <vt:lpstr>How-to: Make Line Charts in Jupyter</vt:lpstr>
      <vt:lpstr>How-to: Sort Data with Blockly</vt:lpstr>
      <vt:lpstr>How-to: Adding Datapoints on Line Chart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Md Muminul Hossain (mhssin13)</cp:lastModifiedBy>
  <cp:revision>40</cp:revision>
  <dcterms:created xsi:type="dcterms:W3CDTF">2022-05-27T14:16:07Z</dcterms:created>
  <dcterms:modified xsi:type="dcterms:W3CDTF">2024-05-29T19:58:32Z</dcterms:modified>
</cp:coreProperties>
</file>