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70" r:id="rId5"/>
    <p:sldId id="271" r:id="rId6"/>
    <p:sldId id="272" r:id="rId7"/>
    <p:sldId id="257" r:id="rId8"/>
    <p:sldId id="259" r:id="rId9"/>
    <p:sldId id="260" r:id="rId10"/>
    <p:sldId id="261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4DA8B-668D-14BE-3861-E108486F5310}" v="19" dt="2023-04-28T19:31:10.815"/>
    <p1510:client id="{2623E8C7-5285-877D-EC27-3CDCCC5373ED}" v="13" dt="2023-05-16T19:52:31.059"/>
    <p1510:client id="{267B945F-7F8F-DAF6-6B62-6260CA9BBEA1}" v="5" dt="2023-05-16T20:13:49.995"/>
    <p1510:client id="{3A3A5683-5970-6FFF-37A8-FDC58CBFCA01}" v="634" dt="2023-05-26T20:44:10.602"/>
    <p1510:client id="{409AFEC6-BBB5-5DDD-A8AE-6D3B215D51E6}" v="78" dt="2023-05-26T20:33:33.800"/>
    <p1510:client id="{48EE6A0C-D055-627D-369B-05B1E74BA99E}" v="688" dt="2023-06-01T09:58:58.758"/>
    <p1510:client id="{49F68A49-FF3B-AD2B-A129-96559CFC3E40}" v="445" dt="2023-04-28T19:57:38.895"/>
    <p1510:client id="{5AC31477-0F83-A610-6943-0071FF61E507}" v="67" dt="2023-05-24T20:47:49.065"/>
    <p1510:client id="{C21C6ADD-4253-C14D-A54F-7F2959A2B8B4}" v="1202" dt="2023-05-16T20:17:27.574"/>
    <p1510:client id="{E120FAE1-329B-6359-F9B6-5EDEBB64EAFE}" v="435" dt="2023-05-16T19:49:20.217"/>
    <p1510:client id="{E88F5C89-F721-E6E1-8F9F-07E3102D66FC}" v="913" dt="2023-05-12T02:54:3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i" userId="S::poli@memphis.edu::24184d9a-6450-4684-bba0-d4e109dee2f3" providerId="AD" clId="Web-{5AC31477-0F83-A610-6943-0071FF61E507}"/>
    <pc:docChg chg="modSld">
      <pc:chgData name="poli" userId="S::poli@memphis.edu::24184d9a-6450-4684-bba0-d4e109dee2f3" providerId="AD" clId="Web-{5AC31477-0F83-A610-6943-0071FF61E507}" dt="2023-05-24T20:47:14.938" v="34" actId="20577"/>
      <pc:docMkLst>
        <pc:docMk/>
      </pc:docMkLst>
      <pc:sldChg chg="modSp">
        <pc:chgData name="poli" userId="S::poli@memphis.edu::24184d9a-6450-4684-bba0-d4e109dee2f3" providerId="AD" clId="Web-{5AC31477-0F83-A610-6943-0071FF61E507}" dt="2023-05-24T20:44:34.599" v="4"/>
        <pc:sldMkLst>
          <pc:docMk/>
          <pc:sldMk cId="2254104721" sldId="259"/>
        </pc:sldMkLst>
        <pc:picChg chg="mod modCrop">
          <ac:chgData name="poli" userId="S::poli@memphis.edu::24184d9a-6450-4684-bba0-d4e109dee2f3" providerId="AD" clId="Web-{5AC31477-0F83-A610-6943-0071FF61E507}" dt="2023-05-24T20:44:34.599" v="4"/>
          <ac:picMkLst>
            <pc:docMk/>
            <pc:sldMk cId="2254104721" sldId="259"/>
            <ac:picMk id="7" creationId="{8D9BC46B-23E9-D9DF-941A-ABDB57EE2219}"/>
          </ac:picMkLst>
        </pc:picChg>
      </pc:sldChg>
      <pc:sldChg chg="modSp">
        <pc:chgData name="poli" userId="S::poli@memphis.edu::24184d9a-6450-4684-bba0-d4e109dee2f3" providerId="AD" clId="Web-{5AC31477-0F83-A610-6943-0071FF61E507}" dt="2023-05-24T20:46:58.030" v="30" actId="20577"/>
        <pc:sldMkLst>
          <pc:docMk/>
          <pc:sldMk cId="2104376947" sldId="260"/>
        </pc:sldMkLst>
        <pc:spChg chg="mod">
          <ac:chgData name="poli" userId="S::poli@memphis.edu::24184d9a-6450-4684-bba0-d4e109dee2f3" providerId="AD" clId="Web-{5AC31477-0F83-A610-6943-0071FF61E507}" dt="2023-05-24T20:46:58.030" v="30" actId="20577"/>
          <ac:spMkLst>
            <pc:docMk/>
            <pc:sldMk cId="2104376947" sldId="260"/>
            <ac:spMk id="5" creationId="{66594034-B8C3-63EF-D061-89D7F0308F73}"/>
          </ac:spMkLst>
        </pc:spChg>
      </pc:sldChg>
      <pc:sldChg chg="modSp">
        <pc:chgData name="poli" userId="S::poli@memphis.edu::24184d9a-6450-4684-bba0-d4e109dee2f3" providerId="AD" clId="Web-{5AC31477-0F83-A610-6943-0071FF61E507}" dt="2023-05-24T20:47:14.938" v="34" actId="20577"/>
        <pc:sldMkLst>
          <pc:docMk/>
          <pc:sldMk cId="1295962121" sldId="261"/>
        </pc:sldMkLst>
        <pc:spChg chg="mod">
          <ac:chgData name="poli" userId="S::poli@memphis.edu::24184d9a-6450-4684-bba0-d4e109dee2f3" providerId="AD" clId="Web-{5AC31477-0F83-A610-6943-0071FF61E507}" dt="2023-05-24T20:47:14.938" v="34" actId="20577"/>
          <ac:spMkLst>
            <pc:docMk/>
            <pc:sldMk cId="1295962121" sldId="261"/>
            <ac:spMk id="7" creationId="{9DE13D37-B942-B005-8EA1-5E12D03B5A5F}"/>
          </ac:spMkLst>
        </pc:spChg>
      </pc:sldChg>
    </pc:docChg>
  </pc:docChgLst>
  <pc:docChgLst>
    <pc:chgData name="poli" userId="S::poli@memphis.edu::24184d9a-6450-4684-bba0-d4e109dee2f3" providerId="AD" clId="Web-{3A3A5683-5970-6FFF-37A8-FDC58CBFCA01}"/>
    <pc:docChg chg="modSld">
      <pc:chgData name="poli" userId="S::poli@memphis.edu::24184d9a-6450-4684-bba0-d4e109dee2f3" providerId="AD" clId="Web-{3A3A5683-5970-6FFF-37A8-FDC58CBFCA01}" dt="2023-05-26T20:44:09.493" v="362" actId="20577"/>
      <pc:docMkLst>
        <pc:docMk/>
      </pc:docMkLst>
      <pc:sldChg chg="modSp">
        <pc:chgData name="poli" userId="S::poli@memphis.edu::24184d9a-6450-4684-bba0-d4e109dee2f3" providerId="AD" clId="Web-{3A3A5683-5970-6FFF-37A8-FDC58CBFCA01}" dt="2023-05-26T20:35:03.185" v="252" actId="20577"/>
        <pc:sldMkLst>
          <pc:docMk/>
          <pc:sldMk cId="1821187602" sldId="257"/>
        </pc:sldMkLst>
        <pc:spChg chg="mod">
          <ac:chgData name="poli" userId="S::poli@memphis.edu::24184d9a-6450-4684-bba0-d4e109dee2f3" providerId="AD" clId="Web-{3A3A5683-5970-6FFF-37A8-FDC58CBFCA01}" dt="2023-05-26T20:35:03.185" v="252" actId="20577"/>
          <ac:spMkLst>
            <pc:docMk/>
            <pc:sldMk cId="1821187602" sldId="257"/>
            <ac:spMk id="3" creationId="{D3BB3F3E-CD16-AB5B-7E87-E7148E775ADE}"/>
          </ac:spMkLst>
        </pc:spChg>
      </pc:sldChg>
      <pc:sldChg chg="modSp">
        <pc:chgData name="poli" userId="S::poli@memphis.edu::24184d9a-6450-4684-bba0-d4e109dee2f3" providerId="AD" clId="Web-{3A3A5683-5970-6FFF-37A8-FDC58CBFCA01}" dt="2023-05-26T20:37:09.390" v="281" actId="20577"/>
        <pc:sldMkLst>
          <pc:docMk/>
          <pc:sldMk cId="2254104721" sldId="259"/>
        </pc:sldMkLst>
        <pc:spChg chg="mod">
          <ac:chgData name="poli" userId="S::poli@memphis.edu::24184d9a-6450-4684-bba0-d4e109dee2f3" providerId="AD" clId="Web-{3A3A5683-5970-6FFF-37A8-FDC58CBFCA01}" dt="2023-05-26T20:37:09.390" v="281" actId="20577"/>
          <ac:spMkLst>
            <pc:docMk/>
            <pc:sldMk cId="2254104721" sldId="259"/>
            <ac:spMk id="3" creationId="{7A7845AF-C153-48CF-281F-E6B5BEE637C0}"/>
          </ac:spMkLst>
        </pc:spChg>
        <pc:spChg chg="mod">
          <ac:chgData name="poli" userId="S::poli@memphis.edu::24184d9a-6450-4684-bba0-d4e109dee2f3" providerId="AD" clId="Web-{3A3A5683-5970-6FFF-37A8-FDC58CBFCA01}" dt="2023-05-26T20:37:02.125" v="279" actId="20577"/>
          <ac:spMkLst>
            <pc:docMk/>
            <pc:sldMk cId="2254104721" sldId="259"/>
            <ac:spMk id="6" creationId="{FFF53D81-A7FC-F08B-418E-5C566EE9DBAE}"/>
          </ac:spMkLst>
        </pc:spChg>
        <pc:picChg chg="mod">
          <ac:chgData name="poli" userId="S::poli@memphis.edu::24184d9a-6450-4684-bba0-d4e109dee2f3" providerId="AD" clId="Web-{3A3A5683-5970-6FFF-37A8-FDC58CBFCA01}" dt="2023-05-26T19:43:05.463" v="9" actId="1076"/>
          <ac:picMkLst>
            <pc:docMk/>
            <pc:sldMk cId="2254104721" sldId="259"/>
            <ac:picMk id="4" creationId="{9BF52FF2-FFBE-3E0D-74CD-EDA0CC0A800B}"/>
          </ac:picMkLst>
        </pc:picChg>
        <pc:picChg chg="mod modCrop">
          <ac:chgData name="poli" userId="S::poli@memphis.edu::24184d9a-6450-4684-bba0-d4e109dee2f3" providerId="AD" clId="Web-{3A3A5683-5970-6FFF-37A8-FDC58CBFCA01}" dt="2023-05-26T19:43:03.353" v="8" actId="1076"/>
          <ac:picMkLst>
            <pc:docMk/>
            <pc:sldMk cId="2254104721" sldId="259"/>
            <ac:picMk id="7" creationId="{8D9BC46B-23E9-D9DF-941A-ABDB57EE2219}"/>
          </ac:picMkLst>
        </pc:picChg>
      </pc:sldChg>
      <pc:sldChg chg="modSp">
        <pc:chgData name="poli" userId="S::poli@memphis.edu::24184d9a-6450-4684-bba0-d4e109dee2f3" providerId="AD" clId="Web-{3A3A5683-5970-6FFF-37A8-FDC58CBFCA01}" dt="2023-05-26T20:43:30.398" v="355" actId="20577"/>
        <pc:sldMkLst>
          <pc:docMk/>
          <pc:sldMk cId="2104376947" sldId="260"/>
        </pc:sldMkLst>
        <pc:spChg chg="mod">
          <ac:chgData name="poli" userId="S::poli@memphis.edu::24184d9a-6450-4684-bba0-d4e109dee2f3" providerId="AD" clId="Web-{3A3A5683-5970-6FFF-37A8-FDC58CBFCA01}" dt="2023-05-26T20:43:30.398" v="355" actId="20577"/>
          <ac:spMkLst>
            <pc:docMk/>
            <pc:sldMk cId="2104376947" sldId="260"/>
            <ac:spMk id="3" creationId="{5745062E-4BBE-723D-90CE-E41B0999AE61}"/>
          </ac:spMkLst>
        </pc:spChg>
        <pc:spChg chg="mod">
          <ac:chgData name="poli" userId="S::poli@memphis.edu::24184d9a-6450-4684-bba0-d4e109dee2f3" providerId="AD" clId="Web-{3A3A5683-5970-6FFF-37A8-FDC58CBFCA01}" dt="2023-05-26T20:37:23.875" v="283" actId="20577"/>
          <ac:spMkLst>
            <pc:docMk/>
            <pc:sldMk cId="2104376947" sldId="260"/>
            <ac:spMk id="5" creationId="{66594034-B8C3-63EF-D061-89D7F0308F73}"/>
          </ac:spMkLst>
        </pc:spChg>
        <pc:picChg chg="mod modCrop">
          <ac:chgData name="poli" userId="S::poli@memphis.edu::24184d9a-6450-4684-bba0-d4e109dee2f3" providerId="AD" clId="Web-{3A3A5683-5970-6FFF-37A8-FDC58CBFCA01}" dt="2023-05-26T20:43:16.554" v="354" actId="1076"/>
          <ac:picMkLst>
            <pc:docMk/>
            <pc:sldMk cId="2104376947" sldId="260"/>
            <ac:picMk id="4" creationId="{EE5E721F-FED0-367A-8251-CB55F81CF073}"/>
          </ac:picMkLst>
        </pc:picChg>
        <pc:picChg chg="mod modCrop">
          <ac:chgData name="poli" userId="S::poli@memphis.edu::24184d9a-6450-4684-bba0-d4e109dee2f3" providerId="AD" clId="Web-{3A3A5683-5970-6FFF-37A8-FDC58CBFCA01}" dt="2023-05-26T19:59:50.749" v="34"/>
          <ac:picMkLst>
            <pc:docMk/>
            <pc:sldMk cId="2104376947" sldId="260"/>
            <ac:picMk id="7" creationId="{79E09BA3-323F-888D-208B-D4E1A14B7F76}"/>
          </ac:picMkLst>
        </pc:picChg>
      </pc:sldChg>
      <pc:sldChg chg="delSp modSp">
        <pc:chgData name="poli" userId="S::poli@memphis.edu::24184d9a-6450-4684-bba0-d4e109dee2f3" providerId="AD" clId="Web-{3A3A5683-5970-6FFF-37A8-FDC58CBFCA01}" dt="2023-05-26T20:39:50.144" v="318" actId="20577"/>
        <pc:sldMkLst>
          <pc:docMk/>
          <pc:sldMk cId="1295962121" sldId="261"/>
        </pc:sldMkLst>
        <pc:spChg chg="mod">
          <ac:chgData name="poli" userId="S::poli@memphis.edu::24184d9a-6450-4684-bba0-d4e109dee2f3" providerId="AD" clId="Web-{3A3A5683-5970-6FFF-37A8-FDC58CBFCA01}" dt="2023-05-26T20:39:50.144" v="318" actId="20577"/>
          <ac:spMkLst>
            <pc:docMk/>
            <pc:sldMk cId="1295962121" sldId="261"/>
            <ac:spMk id="7" creationId="{9DE13D37-B942-B005-8EA1-5E12D03B5A5F}"/>
          </ac:spMkLst>
        </pc:spChg>
        <pc:picChg chg="mod">
          <ac:chgData name="poli" userId="S::poli@memphis.edu::24184d9a-6450-4684-bba0-d4e109dee2f3" providerId="AD" clId="Web-{3A3A5683-5970-6FFF-37A8-FDC58CBFCA01}" dt="2023-05-26T20:00:02.031" v="38" actId="1076"/>
          <ac:picMkLst>
            <pc:docMk/>
            <pc:sldMk cId="1295962121" sldId="261"/>
            <ac:picMk id="3" creationId="{012029E6-EDFC-E9AA-6EF2-ED526850F747}"/>
          </ac:picMkLst>
        </pc:picChg>
        <pc:picChg chg="del mod">
          <ac:chgData name="poli" userId="S::poli@memphis.edu::24184d9a-6450-4684-bba0-d4e109dee2f3" providerId="AD" clId="Web-{3A3A5683-5970-6FFF-37A8-FDC58CBFCA01}" dt="2023-05-26T19:59:54.890" v="35"/>
          <ac:picMkLst>
            <pc:docMk/>
            <pc:sldMk cId="1295962121" sldId="261"/>
            <ac:picMk id="5" creationId="{A2218ADC-CC4C-6E3B-AF2A-5304516B7C5A}"/>
          </ac:picMkLst>
        </pc:picChg>
        <pc:picChg chg="mod">
          <ac:chgData name="poli" userId="S::poli@memphis.edu::24184d9a-6450-4684-bba0-d4e109dee2f3" providerId="AD" clId="Web-{3A3A5683-5970-6FFF-37A8-FDC58CBFCA01}" dt="2023-05-26T20:00:00.047" v="37" actId="1076"/>
          <ac:picMkLst>
            <pc:docMk/>
            <pc:sldMk cId="1295962121" sldId="261"/>
            <ac:picMk id="6" creationId="{52BDA955-E302-35C0-0AC1-F300086D2C96}"/>
          </ac:picMkLst>
        </pc:picChg>
      </pc:sldChg>
      <pc:sldChg chg="modSp">
        <pc:chgData name="poli" userId="S::poli@memphis.edu::24184d9a-6450-4684-bba0-d4e109dee2f3" providerId="AD" clId="Web-{3A3A5683-5970-6FFF-37A8-FDC58CBFCA01}" dt="2023-05-26T20:43:51.993" v="359" actId="20577"/>
        <pc:sldMkLst>
          <pc:docMk/>
          <pc:sldMk cId="1072767790" sldId="265"/>
        </pc:sldMkLst>
        <pc:spChg chg="mod">
          <ac:chgData name="poli" userId="S::poli@memphis.edu::24184d9a-6450-4684-bba0-d4e109dee2f3" providerId="AD" clId="Web-{3A3A5683-5970-6FFF-37A8-FDC58CBFCA01}" dt="2023-05-26T20:40:07.394" v="322" actId="14100"/>
          <ac:spMkLst>
            <pc:docMk/>
            <pc:sldMk cId="1072767790" sldId="265"/>
            <ac:spMk id="3" creationId="{A41ADBE3-30D1-072B-073E-266B7C6EC452}"/>
          </ac:spMkLst>
        </pc:spChg>
        <pc:spChg chg="mod">
          <ac:chgData name="poli" userId="S::poli@memphis.edu::24184d9a-6450-4684-bba0-d4e109dee2f3" providerId="AD" clId="Web-{3A3A5683-5970-6FFF-37A8-FDC58CBFCA01}" dt="2023-05-26T20:43:51.993" v="359" actId="20577"/>
          <ac:spMkLst>
            <pc:docMk/>
            <pc:sldMk cId="1072767790" sldId="265"/>
            <ac:spMk id="5" creationId="{ED7872A7-15AC-55C7-EB57-06B558B036B9}"/>
          </ac:spMkLst>
        </pc:spChg>
        <pc:picChg chg="mod">
          <ac:chgData name="poli" userId="S::poli@memphis.edu::24184d9a-6450-4684-bba0-d4e109dee2f3" providerId="AD" clId="Web-{3A3A5683-5970-6FFF-37A8-FDC58CBFCA01}" dt="2023-05-26T20:27:08.596" v="145" actId="14100"/>
          <ac:picMkLst>
            <pc:docMk/>
            <pc:sldMk cId="1072767790" sldId="265"/>
            <ac:picMk id="4" creationId="{04BE7111-4E61-8800-F995-336B849A3228}"/>
          </ac:picMkLst>
        </pc:picChg>
        <pc:picChg chg="mod">
          <ac:chgData name="poli" userId="S::poli@memphis.edu::24184d9a-6450-4684-bba0-d4e109dee2f3" providerId="AD" clId="Web-{3A3A5683-5970-6FFF-37A8-FDC58CBFCA01}" dt="2023-05-26T20:27:24.128" v="147" actId="14100"/>
          <ac:picMkLst>
            <pc:docMk/>
            <pc:sldMk cId="1072767790" sldId="265"/>
            <ac:picMk id="6" creationId="{5608519D-031D-BC9E-948E-71CB4BF9EB95}"/>
          </ac:picMkLst>
        </pc:picChg>
      </pc:sldChg>
      <pc:sldChg chg="modSp">
        <pc:chgData name="poli" userId="S::poli@memphis.edu::24184d9a-6450-4684-bba0-d4e109dee2f3" providerId="AD" clId="Web-{3A3A5683-5970-6FFF-37A8-FDC58CBFCA01}" dt="2023-05-26T20:44:07.087" v="361" actId="20577"/>
        <pc:sldMkLst>
          <pc:docMk/>
          <pc:sldMk cId="976106157" sldId="267"/>
        </pc:sldMkLst>
        <pc:spChg chg="mod">
          <ac:chgData name="poli" userId="S::poli@memphis.edu::24184d9a-6450-4684-bba0-d4e109dee2f3" providerId="AD" clId="Web-{3A3A5683-5970-6FFF-37A8-FDC58CBFCA01}" dt="2023-05-26T20:44:07.087" v="361" actId="20577"/>
          <ac:spMkLst>
            <pc:docMk/>
            <pc:sldMk cId="976106157" sldId="267"/>
            <ac:spMk id="5" creationId="{ED7872A7-15AC-55C7-EB57-06B558B036B9}"/>
          </ac:spMkLst>
        </pc:spChg>
        <pc:picChg chg="mod">
          <ac:chgData name="poli" userId="S::poli@memphis.edu::24184d9a-6450-4684-bba0-d4e109dee2f3" providerId="AD" clId="Web-{3A3A5683-5970-6FFF-37A8-FDC58CBFCA01}" dt="2023-05-26T20:30:49.710" v="227" actId="1076"/>
          <ac:picMkLst>
            <pc:docMk/>
            <pc:sldMk cId="976106157" sldId="267"/>
            <ac:picMk id="3" creationId="{FD9663EF-541E-259D-D83B-7BFEE58577FF}"/>
          </ac:picMkLst>
        </pc:picChg>
        <pc:picChg chg="mod">
          <ac:chgData name="poli" userId="S::poli@memphis.edu::24184d9a-6450-4684-bba0-d4e109dee2f3" providerId="AD" clId="Web-{3A3A5683-5970-6FFF-37A8-FDC58CBFCA01}" dt="2023-05-26T20:30:47.570" v="226" actId="1076"/>
          <ac:picMkLst>
            <pc:docMk/>
            <pc:sldMk cId="976106157" sldId="267"/>
            <ac:picMk id="4" creationId="{E49795E4-0947-FDD3-AF8B-5C78E38767D7}"/>
          </ac:picMkLst>
        </pc:picChg>
        <pc:picChg chg="mod modCrop">
          <ac:chgData name="poli" userId="S::poli@memphis.edu::24184d9a-6450-4684-bba0-d4e109dee2f3" providerId="AD" clId="Web-{3A3A5683-5970-6FFF-37A8-FDC58CBFCA01}" dt="2023-05-26T20:32:25.009" v="236" actId="1076"/>
          <ac:picMkLst>
            <pc:docMk/>
            <pc:sldMk cId="976106157" sldId="267"/>
            <ac:picMk id="6" creationId="{6161AF0A-A003-53A4-184E-7AE542408498}"/>
          </ac:picMkLst>
        </pc:picChg>
      </pc:sldChg>
      <pc:sldChg chg="modSp">
        <pc:chgData name="poli" userId="S::poli@memphis.edu::24184d9a-6450-4684-bba0-d4e109dee2f3" providerId="AD" clId="Web-{3A3A5683-5970-6FFF-37A8-FDC58CBFCA01}" dt="2023-05-26T20:44:09.493" v="362" actId="20577"/>
        <pc:sldMkLst>
          <pc:docMk/>
          <pc:sldMk cId="3465032120" sldId="268"/>
        </pc:sldMkLst>
        <pc:spChg chg="mod">
          <ac:chgData name="poli" userId="S::poli@memphis.edu::24184d9a-6450-4684-bba0-d4e109dee2f3" providerId="AD" clId="Web-{3A3A5683-5970-6FFF-37A8-FDC58CBFCA01}" dt="2023-05-26T20:41:12.895" v="338" actId="20577"/>
          <ac:spMkLst>
            <pc:docMk/>
            <pc:sldMk cId="3465032120" sldId="268"/>
            <ac:spMk id="3" creationId="{CE653D7D-AB0A-ED81-8902-861B92D37A9E}"/>
          </ac:spMkLst>
        </pc:spChg>
        <pc:spChg chg="mod">
          <ac:chgData name="poli" userId="S::poli@memphis.edu::24184d9a-6450-4684-bba0-d4e109dee2f3" providerId="AD" clId="Web-{3A3A5683-5970-6FFF-37A8-FDC58CBFCA01}" dt="2023-05-26T20:44:09.493" v="362" actId="20577"/>
          <ac:spMkLst>
            <pc:docMk/>
            <pc:sldMk cId="3465032120" sldId="268"/>
            <ac:spMk id="5" creationId="{592AB4B3-2F96-A712-963E-7E315094A676}"/>
          </ac:spMkLst>
        </pc:spChg>
        <pc:picChg chg="mod">
          <ac:chgData name="poli" userId="S::poli@memphis.edu::24184d9a-6450-4684-bba0-d4e109dee2f3" providerId="AD" clId="Web-{3A3A5683-5970-6FFF-37A8-FDC58CBFCA01}" dt="2023-05-26T20:33:48.792" v="240" actId="1076"/>
          <ac:picMkLst>
            <pc:docMk/>
            <pc:sldMk cId="3465032120" sldId="268"/>
            <ac:picMk id="4" creationId="{64DBEF81-665E-DC47-093F-05E131009A27}"/>
          </ac:picMkLst>
        </pc:picChg>
        <pc:picChg chg="mod">
          <ac:chgData name="poli" userId="S::poli@memphis.edu::24184d9a-6450-4684-bba0-d4e109dee2f3" providerId="AD" clId="Web-{3A3A5683-5970-6FFF-37A8-FDC58CBFCA01}" dt="2023-05-26T20:40:49.192" v="333" actId="1076"/>
          <ac:picMkLst>
            <pc:docMk/>
            <pc:sldMk cId="3465032120" sldId="268"/>
            <ac:picMk id="6" creationId="{62CEB1EA-3F73-ADBE-C402-057206462AB7}"/>
          </ac:picMkLst>
        </pc:picChg>
      </pc:sldChg>
      <pc:sldChg chg="modSp">
        <pc:chgData name="poli" userId="S::poli@memphis.edu::24184d9a-6450-4684-bba0-d4e109dee2f3" providerId="AD" clId="Web-{3A3A5683-5970-6FFF-37A8-FDC58CBFCA01}" dt="2023-05-26T20:34:43.559" v="250" actId="20577"/>
        <pc:sldMkLst>
          <pc:docMk/>
          <pc:sldMk cId="1349137752" sldId="270"/>
        </pc:sldMkLst>
        <pc:spChg chg="mod">
          <ac:chgData name="poli" userId="S::poli@memphis.edu::24184d9a-6450-4684-bba0-d4e109dee2f3" providerId="AD" clId="Web-{3A3A5683-5970-6FFF-37A8-FDC58CBFCA01}" dt="2023-05-26T20:34:43.559" v="250" actId="20577"/>
          <ac:spMkLst>
            <pc:docMk/>
            <pc:sldMk cId="1349137752" sldId="270"/>
            <ac:spMk id="5" creationId="{9622E09B-7609-CCB9-760F-C5D90556DD52}"/>
          </ac:spMkLst>
        </pc:spChg>
      </pc:sldChg>
    </pc:docChg>
  </pc:docChgLst>
  <pc:docChgLst>
    <pc:chgData name="poli" userId="S::poli@memphis.edu::24184d9a-6450-4684-bba0-d4e109dee2f3" providerId="AD" clId="Web-{409AFEC6-BBB5-5DDD-A8AE-6D3B215D51E6}"/>
    <pc:docChg chg="modSld">
      <pc:chgData name="poli" userId="S::poli@memphis.edu::24184d9a-6450-4684-bba0-d4e109dee2f3" providerId="AD" clId="Web-{409AFEC6-BBB5-5DDD-A8AE-6D3B215D51E6}" dt="2023-05-26T20:33:33.800" v="68" actId="1076"/>
      <pc:docMkLst>
        <pc:docMk/>
      </pc:docMkLst>
      <pc:sldChg chg="modSp">
        <pc:chgData name="poli" userId="S::poli@memphis.edu::24184d9a-6450-4684-bba0-d4e109dee2f3" providerId="AD" clId="Web-{409AFEC6-BBB5-5DDD-A8AE-6D3B215D51E6}" dt="2023-05-26T19:42:02.205" v="1" actId="1076"/>
        <pc:sldMkLst>
          <pc:docMk/>
          <pc:sldMk cId="2254104721" sldId="259"/>
        </pc:sldMkLst>
        <pc:picChg chg="mod">
          <ac:chgData name="poli" userId="S::poli@memphis.edu::24184d9a-6450-4684-bba0-d4e109dee2f3" providerId="AD" clId="Web-{409AFEC6-BBB5-5DDD-A8AE-6D3B215D51E6}" dt="2023-05-26T19:42:02.205" v="1" actId="1076"/>
          <ac:picMkLst>
            <pc:docMk/>
            <pc:sldMk cId="2254104721" sldId="259"/>
            <ac:picMk id="7" creationId="{8D9BC46B-23E9-D9DF-941A-ABDB57EE2219}"/>
          </ac:picMkLst>
        </pc:picChg>
      </pc:sldChg>
      <pc:sldChg chg="addSp delSp modSp">
        <pc:chgData name="poli" userId="S::poli@memphis.edu::24184d9a-6450-4684-bba0-d4e109dee2f3" providerId="AD" clId="Web-{409AFEC6-BBB5-5DDD-A8AE-6D3B215D51E6}" dt="2023-05-26T20:21:07.630" v="55"/>
        <pc:sldMkLst>
          <pc:docMk/>
          <pc:sldMk cId="2104376947" sldId="260"/>
        </pc:sldMkLst>
        <pc:picChg chg="mod modCrop">
          <ac:chgData name="poli" userId="S::poli@memphis.edu::24184d9a-6450-4684-bba0-d4e109dee2f3" providerId="AD" clId="Web-{409AFEC6-BBB5-5DDD-A8AE-6D3B215D51E6}" dt="2023-05-26T19:59:30.571" v="53" actId="1076"/>
          <ac:picMkLst>
            <pc:docMk/>
            <pc:sldMk cId="2104376947" sldId="260"/>
            <ac:picMk id="4" creationId="{EE5E721F-FED0-367A-8251-CB55F81CF073}"/>
          </ac:picMkLst>
        </pc:picChg>
        <pc:picChg chg="add del mod modCrop">
          <ac:chgData name="poli" userId="S::poli@memphis.edu::24184d9a-6450-4684-bba0-d4e109dee2f3" providerId="AD" clId="Web-{409AFEC6-BBB5-5DDD-A8AE-6D3B215D51E6}" dt="2023-05-26T19:54:44.799" v="39"/>
          <ac:picMkLst>
            <pc:docMk/>
            <pc:sldMk cId="2104376947" sldId="260"/>
            <ac:picMk id="6" creationId="{9691CAB4-3FBF-CEEA-6186-07BC9EC59B1B}"/>
          </ac:picMkLst>
        </pc:picChg>
        <pc:picChg chg="add mod">
          <ac:chgData name="poli" userId="S::poli@memphis.edu::24184d9a-6450-4684-bba0-d4e109dee2f3" providerId="AD" clId="Web-{409AFEC6-BBB5-5DDD-A8AE-6D3B215D51E6}" dt="2023-05-26T20:21:07.630" v="55"/>
          <ac:picMkLst>
            <pc:docMk/>
            <pc:sldMk cId="2104376947" sldId="260"/>
            <ac:picMk id="7" creationId="{79E09BA3-323F-888D-208B-D4E1A14B7F76}"/>
          </ac:picMkLst>
        </pc:picChg>
      </pc:sldChg>
      <pc:sldChg chg="addSp modSp">
        <pc:chgData name="poli" userId="S::poli@memphis.edu::24184d9a-6450-4684-bba0-d4e109dee2f3" providerId="AD" clId="Web-{409AFEC6-BBB5-5DDD-A8AE-6D3B215D51E6}" dt="2023-05-26T19:57:25.115" v="48" actId="1076"/>
        <pc:sldMkLst>
          <pc:docMk/>
          <pc:sldMk cId="1295962121" sldId="261"/>
        </pc:sldMkLst>
        <pc:spChg chg="mod">
          <ac:chgData name="poli" userId="S::poli@memphis.edu::24184d9a-6450-4684-bba0-d4e109dee2f3" providerId="AD" clId="Web-{409AFEC6-BBB5-5DDD-A8AE-6D3B215D51E6}" dt="2023-05-26T19:54:07.267" v="32" actId="1076"/>
          <ac:spMkLst>
            <pc:docMk/>
            <pc:sldMk cId="1295962121" sldId="261"/>
            <ac:spMk id="7" creationId="{9DE13D37-B942-B005-8EA1-5E12D03B5A5F}"/>
          </ac:spMkLst>
        </pc:spChg>
        <pc:picChg chg="add mod">
          <ac:chgData name="poli" userId="S::poli@memphis.edu::24184d9a-6450-4684-bba0-d4e109dee2f3" providerId="AD" clId="Web-{409AFEC6-BBB5-5DDD-A8AE-6D3B215D51E6}" dt="2023-05-26T19:56:27.864" v="46" actId="14100"/>
          <ac:picMkLst>
            <pc:docMk/>
            <pc:sldMk cId="1295962121" sldId="261"/>
            <ac:picMk id="3" creationId="{012029E6-EDFC-E9AA-6EF2-ED526850F747}"/>
          </ac:picMkLst>
        </pc:picChg>
        <pc:picChg chg="mod modCrop">
          <ac:chgData name="poli" userId="S::poli@memphis.edu::24184d9a-6450-4684-bba0-d4e109dee2f3" providerId="AD" clId="Web-{409AFEC6-BBB5-5DDD-A8AE-6D3B215D51E6}" dt="2023-05-26T19:54:37.658" v="36" actId="1076"/>
          <ac:picMkLst>
            <pc:docMk/>
            <pc:sldMk cId="1295962121" sldId="261"/>
            <ac:picMk id="4" creationId="{8083F2A6-EC90-DCD6-6243-E178F5CF5956}"/>
          </ac:picMkLst>
        </pc:picChg>
        <pc:picChg chg="add mod">
          <ac:chgData name="poli" userId="S::poli@memphis.edu::24184d9a-6450-4684-bba0-d4e109dee2f3" providerId="AD" clId="Web-{409AFEC6-BBB5-5DDD-A8AE-6D3B215D51E6}" dt="2023-05-26T19:57:25.115" v="48" actId="1076"/>
          <ac:picMkLst>
            <pc:docMk/>
            <pc:sldMk cId="1295962121" sldId="261"/>
            <ac:picMk id="5" creationId="{A2218ADC-CC4C-6E3B-AF2A-5304516B7C5A}"/>
          </ac:picMkLst>
        </pc:picChg>
        <pc:picChg chg="mod">
          <ac:chgData name="poli" userId="S::poli@memphis.edu::24184d9a-6450-4684-bba0-d4e109dee2f3" providerId="AD" clId="Web-{409AFEC6-BBB5-5DDD-A8AE-6D3B215D51E6}" dt="2023-05-26T19:54:38.924" v="37" actId="1076"/>
          <ac:picMkLst>
            <pc:docMk/>
            <pc:sldMk cId="1295962121" sldId="261"/>
            <ac:picMk id="6" creationId="{52BDA955-E302-35C0-0AC1-F300086D2C96}"/>
          </ac:picMkLst>
        </pc:picChg>
      </pc:sldChg>
      <pc:sldChg chg="addSp modSp">
        <pc:chgData name="poli" userId="S::poli@memphis.edu::24184d9a-6450-4684-bba0-d4e109dee2f3" providerId="AD" clId="Web-{409AFEC6-BBB5-5DDD-A8AE-6D3B215D51E6}" dt="2023-05-26T20:26:39.423" v="62" actId="1076"/>
        <pc:sldMkLst>
          <pc:docMk/>
          <pc:sldMk cId="1072767790" sldId="265"/>
        </pc:sldMkLst>
        <pc:picChg chg="mod modCrop">
          <ac:chgData name="poli" userId="S::poli@memphis.edu::24184d9a-6450-4684-bba0-d4e109dee2f3" providerId="AD" clId="Web-{409AFEC6-BBB5-5DDD-A8AE-6D3B215D51E6}" dt="2023-05-26T20:26:25.313" v="59" actId="1076"/>
          <ac:picMkLst>
            <pc:docMk/>
            <pc:sldMk cId="1072767790" sldId="265"/>
            <ac:picMk id="4" creationId="{04BE7111-4E61-8800-F995-336B849A3228}"/>
          </ac:picMkLst>
        </pc:picChg>
        <pc:picChg chg="add mod">
          <ac:chgData name="poli" userId="S::poli@memphis.edu::24184d9a-6450-4684-bba0-d4e109dee2f3" providerId="AD" clId="Web-{409AFEC6-BBB5-5DDD-A8AE-6D3B215D51E6}" dt="2023-05-26T20:26:39.423" v="62" actId="1076"/>
          <ac:picMkLst>
            <pc:docMk/>
            <pc:sldMk cId="1072767790" sldId="265"/>
            <ac:picMk id="6" creationId="{5608519D-031D-BC9E-948E-71CB4BF9EB95}"/>
          </ac:picMkLst>
        </pc:picChg>
      </pc:sldChg>
      <pc:sldChg chg="addSp modSp">
        <pc:chgData name="poli" userId="S::poli@memphis.edu::24184d9a-6450-4684-bba0-d4e109dee2f3" providerId="AD" clId="Web-{409AFEC6-BBB5-5DDD-A8AE-6D3B215D51E6}" dt="2023-05-26T20:30:41.622" v="64" actId="1076"/>
        <pc:sldMkLst>
          <pc:docMk/>
          <pc:sldMk cId="976106157" sldId="267"/>
        </pc:sldMkLst>
        <pc:picChg chg="add mod">
          <ac:chgData name="poli" userId="S::poli@memphis.edu::24184d9a-6450-4684-bba0-d4e109dee2f3" providerId="AD" clId="Web-{409AFEC6-BBB5-5DDD-A8AE-6D3B215D51E6}" dt="2023-05-26T20:30:41.622" v="64" actId="1076"/>
          <ac:picMkLst>
            <pc:docMk/>
            <pc:sldMk cId="976106157" sldId="267"/>
            <ac:picMk id="6" creationId="{6161AF0A-A003-53A4-184E-7AE542408498}"/>
          </ac:picMkLst>
        </pc:picChg>
      </pc:sldChg>
      <pc:sldChg chg="addSp modSp">
        <pc:chgData name="poli" userId="S::poli@memphis.edu::24184d9a-6450-4684-bba0-d4e109dee2f3" providerId="AD" clId="Web-{409AFEC6-BBB5-5DDD-A8AE-6D3B215D51E6}" dt="2023-05-26T20:33:33.800" v="68" actId="1076"/>
        <pc:sldMkLst>
          <pc:docMk/>
          <pc:sldMk cId="3465032120" sldId="268"/>
        </pc:sldMkLst>
        <pc:spChg chg="mod">
          <ac:chgData name="poli" userId="S::poli@memphis.edu::24184d9a-6450-4684-bba0-d4e109dee2f3" providerId="AD" clId="Web-{409AFEC6-BBB5-5DDD-A8AE-6D3B215D51E6}" dt="2023-05-26T20:33:14.596" v="66" actId="1076"/>
          <ac:spMkLst>
            <pc:docMk/>
            <pc:sldMk cId="3465032120" sldId="268"/>
            <ac:spMk id="3" creationId="{CE653D7D-AB0A-ED81-8902-861B92D37A9E}"/>
          </ac:spMkLst>
        </pc:spChg>
        <pc:spChg chg="mod">
          <ac:chgData name="poli" userId="S::poli@memphis.edu::24184d9a-6450-4684-bba0-d4e109dee2f3" providerId="AD" clId="Web-{409AFEC6-BBB5-5DDD-A8AE-6D3B215D51E6}" dt="2023-05-26T20:33:11.877" v="65" actId="1076"/>
          <ac:spMkLst>
            <pc:docMk/>
            <pc:sldMk cId="3465032120" sldId="268"/>
            <ac:spMk id="5" creationId="{592AB4B3-2F96-A712-963E-7E315094A676}"/>
          </ac:spMkLst>
        </pc:spChg>
        <pc:picChg chg="add mod">
          <ac:chgData name="poli" userId="S::poli@memphis.edu::24184d9a-6450-4684-bba0-d4e109dee2f3" providerId="AD" clId="Web-{409AFEC6-BBB5-5DDD-A8AE-6D3B215D51E6}" dt="2023-05-26T20:33:33.800" v="68" actId="1076"/>
          <ac:picMkLst>
            <pc:docMk/>
            <pc:sldMk cId="3465032120" sldId="268"/>
            <ac:picMk id="6" creationId="{62CEB1EA-3F73-ADBE-C402-057206462AB7}"/>
          </ac:picMkLst>
        </pc:picChg>
      </pc:sldChg>
    </pc:docChg>
  </pc:docChgLst>
  <pc:docChgLst>
    <pc:chgData name="Hasan Mashrique (hmshrque)" userId="S::hmshrque@memphis.edu::735edacb-ba74-4044-bb0a-2bb6231cfd2e" providerId="AD" clId="Web-{48EE6A0C-D055-627D-369B-05B1E74BA99E}"/>
    <pc:docChg chg="modSld">
      <pc:chgData name="Hasan Mashrique (hmshrque)" userId="S::hmshrque@memphis.edu::735edacb-ba74-4044-bb0a-2bb6231cfd2e" providerId="AD" clId="Web-{48EE6A0C-D055-627D-369B-05B1E74BA99E}" dt="2023-06-01T09:58:58.383" v="448" actId="20577"/>
      <pc:docMkLst>
        <pc:docMk/>
      </pc:docMkLst>
      <pc:sldChg chg="modSp">
        <pc:chgData name="Hasan Mashrique (hmshrque)" userId="S::hmshrque@memphis.edu::735edacb-ba74-4044-bb0a-2bb6231cfd2e" providerId="AD" clId="Web-{48EE6A0C-D055-627D-369B-05B1E74BA99E}" dt="2023-06-01T09:57:50.006" v="442" actId="20577"/>
        <pc:sldMkLst>
          <pc:docMk/>
          <pc:sldMk cId="1821187602" sldId="257"/>
        </pc:sldMkLst>
        <pc:spChg chg="mod">
          <ac:chgData name="Hasan Mashrique (hmshrque)" userId="S::hmshrque@memphis.edu::735edacb-ba74-4044-bb0a-2bb6231cfd2e" providerId="AD" clId="Web-{48EE6A0C-D055-627D-369B-05B1E74BA99E}" dt="2023-06-01T09:57:18.412" v="435" actId="20577"/>
          <ac:spMkLst>
            <pc:docMk/>
            <pc:sldMk cId="1821187602" sldId="257"/>
            <ac:spMk id="2" creationId="{2277B41F-BDF4-2A97-2572-AC6FCAA89011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57:50.006" v="442" actId="20577"/>
          <ac:spMkLst>
            <pc:docMk/>
            <pc:sldMk cId="1821187602" sldId="257"/>
            <ac:spMk id="3" creationId="{D3BB3F3E-CD16-AB5B-7E87-E7148E775ADE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56:48.599" v="432" actId="20577"/>
        <pc:sldMkLst>
          <pc:docMk/>
          <pc:sldMk cId="2254104721" sldId="259"/>
        </pc:sldMkLst>
        <pc:spChg chg="mod">
          <ac:chgData name="Hasan Mashrique (hmshrque)" userId="S::hmshrque@memphis.edu::735edacb-ba74-4044-bb0a-2bb6231cfd2e" providerId="AD" clId="Web-{48EE6A0C-D055-627D-369B-05B1E74BA99E}" dt="2023-06-01T09:56:48.599" v="432" actId="20577"/>
          <ac:spMkLst>
            <pc:docMk/>
            <pc:sldMk cId="2254104721" sldId="259"/>
            <ac:spMk id="2" creationId="{D7E7F9F7-6CC6-76F7-8956-7691EBEA4045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40:02.624" v="190" actId="20577"/>
          <ac:spMkLst>
            <pc:docMk/>
            <pc:sldMk cId="2254104721" sldId="259"/>
            <ac:spMk id="6" creationId="{FFF53D81-A7FC-F08B-418E-5C566EE9DBAE}"/>
          </ac:spMkLst>
        </pc:spChg>
        <pc:picChg chg="mod">
          <ac:chgData name="Hasan Mashrique (hmshrque)" userId="S::hmshrque@memphis.edu::735edacb-ba74-4044-bb0a-2bb6231cfd2e" providerId="AD" clId="Web-{48EE6A0C-D055-627D-369B-05B1E74BA99E}" dt="2023-06-01T09:35:27.602" v="122" actId="1076"/>
          <ac:picMkLst>
            <pc:docMk/>
            <pc:sldMk cId="2254104721" sldId="259"/>
            <ac:picMk id="7" creationId="{8D9BC46B-23E9-D9DF-941A-ABDB57EE2219}"/>
          </ac:picMkLst>
        </pc:picChg>
      </pc:sldChg>
      <pc:sldChg chg="modSp">
        <pc:chgData name="Hasan Mashrique (hmshrque)" userId="S::hmshrque@memphis.edu::735edacb-ba74-4044-bb0a-2bb6231cfd2e" providerId="AD" clId="Web-{48EE6A0C-D055-627D-369B-05B1E74BA99E}" dt="2023-06-01T09:54:31.330" v="405" actId="20577"/>
        <pc:sldMkLst>
          <pc:docMk/>
          <pc:sldMk cId="2104376947" sldId="260"/>
        </pc:sldMkLst>
        <pc:spChg chg="mod">
          <ac:chgData name="Hasan Mashrique (hmshrque)" userId="S::hmshrque@memphis.edu::735edacb-ba74-4044-bb0a-2bb6231cfd2e" providerId="AD" clId="Web-{48EE6A0C-D055-627D-369B-05B1E74BA99E}" dt="2023-06-01T09:54:31.330" v="405" actId="20577"/>
          <ac:spMkLst>
            <pc:docMk/>
            <pc:sldMk cId="2104376947" sldId="260"/>
            <ac:spMk id="2" creationId="{AB1B5034-9F82-F101-71E8-896D84B70C4F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42:15.471" v="234" actId="20577"/>
          <ac:spMkLst>
            <pc:docMk/>
            <pc:sldMk cId="2104376947" sldId="260"/>
            <ac:spMk id="5" creationId="{66594034-B8C3-63EF-D061-89D7F0308F73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44:10.801" v="243" actId="20577"/>
        <pc:sldMkLst>
          <pc:docMk/>
          <pc:sldMk cId="1295962121" sldId="261"/>
        </pc:sldMkLst>
        <pc:spChg chg="mod">
          <ac:chgData name="Hasan Mashrique (hmshrque)" userId="S::hmshrque@memphis.edu::735edacb-ba74-4044-bb0a-2bb6231cfd2e" providerId="AD" clId="Web-{48EE6A0C-D055-627D-369B-05B1E74BA99E}" dt="2023-06-01T09:44:10.801" v="243" actId="20577"/>
          <ac:spMkLst>
            <pc:docMk/>
            <pc:sldMk cId="1295962121" sldId="261"/>
            <ac:spMk id="7" creationId="{9DE13D37-B942-B005-8EA1-5E12D03B5A5F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53:50.376" v="403" actId="20577"/>
        <pc:sldMkLst>
          <pc:docMk/>
          <pc:sldMk cId="1072767790" sldId="265"/>
        </pc:sldMkLst>
        <pc:spChg chg="mod">
          <ac:chgData name="Hasan Mashrique (hmshrque)" userId="S::hmshrque@memphis.edu::735edacb-ba74-4044-bb0a-2bb6231cfd2e" providerId="AD" clId="Web-{48EE6A0C-D055-627D-369B-05B1E74BA99E}" dt="2023-06-01T09:53:50.376" v="403" actId="20577"/>
          <ac:spMkLst>
            <pc:docMk/>
            <pc:sldMk cId="1072767790" sldId="265"/>
            <ac:spMk id="2" creationId="{EBC3D9EE-C078-0465-6708-2E624EA47FD4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46:25.320" v="300" actId="20577"/>
          <ac:spMkLst>
            <pc:docMk/>
            <pc:sldMk cId="1072767790" sldId="265"/>
            <ac:spMk id="3" creationId="{A41ADBE3-30D1-072B-073E-266B7C6EC452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46:31.195" v="302" actId="20577"/>
          <ac:spMkLst>
            <pc:docMk/>
            <pc:sldMk cId="1072767790" sldId="265"/>
            <ac:spMk id="5" creationId="{ED7872A7-15AC-55C7-EB57-06B558B036B9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52:40.125" v="390" actId="20577"/>
        <pc:sldMkLst>
          <pc:docMk/>
          <pc:sldMk cId="976106157" sldId="267"/>
        </pc:sldMkLst>
        <pc:spChg chg="mod">
          <ac:chgData name="Hasan Mashrique (hmshrque)" userId="S::hmshrque@memphis.edu::735edacb-ba74-4044-bb0a-2bb6231cfd2e" providerId="AD" clId="Web-{48EE6A0C-D055-627D-369B-05B1E74BA99E}" dt="2023-06-01T09:52:40.125" v="390" actId="20577"/>
          <ac:spMkLst>
            <pc:docMk/>
            <pc:sldMk cId="976106157" sldId="267"/>
            <ac:spMk id="2" creationId="{EBC3D9EE-C078-0465-6708-2E624EA47FD4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50:35.356" v="350" actId="20577"/>
          <ac:spMkLst>
            <pc:docMk/>
            <pc:sldMk cId="976106157" sldId="267"/>
            <ac:spMk id="5" creationId="{ED7872A7-15AC-55C7-EB57-06B558B036B9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52:03.311" v="380" actId="20577"/>
        <pc:sldMkLst>
          <pc:docMk/>
          <pc:sldMk cId="3465032120" sldId="268"/>
        </pc:sldMkLst>
        <pc:spChg chg="mod">
          <ac:chgData name="Hasan Mashrique (hmshrque)" userId="S::hmshrque@memphis.edu::735edacb-ba74-4044-bb0a-2bb6231cfd2e" providerId="AD" clId="Web-{48EE6A0C-D055-627D-369B-05B1E74BA99E}" dt="2023-06-01T09:50:46.091" v="352" actId="20577"/>
          <ac:spMkLst>
            <pc:docMk/>
            <pc:sldMk cId="3465032120" sldId="268"/>
            <ac:spMk id="2" creationId="{E2FD7BF8-294C-9442-732B-5536E5862C21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51:46.749" v="378" actId="20577"/>
          <ac:spMkLst>
            <pc:docMk/>
            <pc:sldMk cId="3465032120" sldId="268"/>
            <ac:spMk id="3" creationId="{CE653D7D-AB0A-ED81-8902-861B92D37A9E}"/>
          </ac:spMkLst>
        </pc:spChg>
        <pc:spChg chg="mod">
          <ac:chgData name="Hasan Mashrique (hmshrque)" userId="S::hmshrque@memphis.edu::735edacb-ba74-4044-bb0a-2bb6231cfd2e" providerId="AD" clId="Web-{48EE6A0C-D055-627D-369B-05B1E74BA99E}" dt="2023-06-01T09:52:03.311" v="380" actId="20577"/>
          <ac:spMkLst>
            <pc:docMk/>
            <pc:sldMk cId="3465032120" sldId="268"/>
            <ac:spMk id="5" creationId="{592AB4B3-2F96-A712-963E-7E315094A676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58:58.383" v="448" actId="20577"/>
        <pc:sldMkLst>
          <pc:docMk/>
          <pc:sldMk cId="1393006450" sldId="269"/>
        </pc:sldMkLst>
        <pc:spChg chg="mod">
          <ac:chgData name="Hasan Mashrique (hmshrque)" userId="S::hmshrque@memphis.edu::735edacb-ba74-4044-bb0a-2bb6231cfd2e" providerId="AD" clId="Web-{48EE6A0C-D055-627D-369B-05B1E74BA99E}" dt="2023-06-01T09:58:58.383" v="448" actId="20577"/>
          <ac:spMkLst>
            <pc:docMk/>
            <pc:sldMk cId="1393006450" sldId="269"/>
            <ac:spMk id="3" creationId="{41512B68-0BB0-42C4-0665-36BFACAF18F7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30:03.595" v="23" actId="20577"/>
        <pc:sldMkLst>
          <pc:docMk/>
          <pc:sldMk cId="3043399603" sldId="271"/>
        </pc:sldMkLst>
        <pc:spChg chg="mod">
          <ac:chgData name="Hasan Mashrique (hmshrque)" userId="S::hmshrque@memphis.edu::735edacb-ba74-4044-bb0a-2bb6231cfd2e" providerId="AD" clId="Web-{48EE6A0C-D055-627D-369B-05B1E74BA99E}" dt="2023-06-01T09:30:03.595" v="23" actId="20577"/>
          <ac:spMkLst>
            <pc:docMk/>
            <pc:sldMk cId="3043399603" sldId="271"/>
            <ac:spMk id="3" creationId="{BF0243FD-34E9-DF6C-625E-6355F61E2D43}"/>
          </ac:spMkLst>
        </pc:spChg>
      </pc:sldChg>
      <pc:sldChg chg="modSp">
        <pc:chgData name="Hasan Mashrique (hmshrque)" userId="S::hmshrque@memphis.edu::735edacb-ba74-4044-bb0a-2bb6231cfd2e" providerId="AD" clId="Web-{48EE6A0C-D055-627D-369B-05B1E74BA99E}" dt="2023-06-01T09:30:14.830" v="24" actId="20577"/>
        <pc:sldMkLst>
          <pc:docMk/>
          <pc:sldMk cId="2438055760" sldId="272"/>
        </pc:sldMkLst>
        <pc:spChg chg="mod">
          <ac:chgData name="Hasan Mashrique (hmshrque)" userId="S::hmshrque@memphis.edu::735edacb-ba74-4044-bb0a-2bb6231cfd2e" providerId="AD" clId="Web-{48EE6A0C-D055-627D-369B-05B1E74BA99E}" dt="2023-06-01T09:30:14.830" v="24" actId="20577"/>
          <ac:spMkLst>
            <pc:docMk/>
            <pc:sldMk cId="2438055760" sldId="272"/>
            <ac:spMk id="2" creationId="{2277B41F-BDF4-2A97-2572-AC6FCAA890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Reading a CSV data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4B83-D9DE-106F-0F32-2C87251B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pandas to read the CSV data</a:t>
            </a:r>
            <a:endParaRPr lang="en-US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BDA955-E302-35C0-0AC1-F300086D2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45" r="15833" b="37097"/>
          <a:stretch/>
        </p:blipFill>
        <p:spPr>
          <a:xfrm>
            <a:off x="643826" y="3869971"/>
            <a:ext cx="5701817" cy="94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E13D37-B942-B005-8EA1-5E12D03B5A5F}"/>
              </a:ext>
            </a:extLst>
          </p:cNvPr>
          <p:cNvSpPr txBox="1"/>
          <p:nvPr/>
        </p:nvSpPr>
        <p:spPr>
          <a:xfrm>
            <a:off x="7356276" y="1460177"/>
            <a:ext cx="4775826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 panose="020F0502020204030204"/>
                <a:cs typeface="Calibri" panose="020F0502020204030204"/>
              </a:rPr>
              <a:t>Steps continued...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Go to 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Select  the option "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with pd do…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Select the option </a:t>
            </a:r>
            <a:r>
              <a:rPr lang="en-US" sz="2000" i="1" dirty="0" err="1">
                <a:ea typeface="Calibri" panose="020F0502020204030204"/>
                <a:cs typeface="Calibri" panose="020F0502020204030204"/>
              </a:rPr>
              <a:t>read_csv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sz="2000" u="sng" dirty="0">
                <a:ea typeface="Calibri" panose="020F0502020204030204"/>
                <a:cs typeface="Calibri" panose="020F0502020204030204"/>
              </a:rPr>
              <a:t>Make sure to execute the import pd first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Go to 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text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Set the text as the </a:t>
            </a:r>
            <a:r>
              <a:rPr lang="en-US" sz="2000" i="1" u="sng" dirty="0">
                <a:ea typeface="Calibri" panose="020F0502020204030204"/>
                <a:cs typeface="Calibri" panose="020F0502020204030204"/>
              </a:rPr>
              <a:t>path to your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Put the text block with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filepath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inside the "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using …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"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Convert blocks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Execute the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83F2A6-EC90-DCD6-6243-E178F5CF5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" b="54286"/>
          <a:stretch/>
        </p:blipFill>
        <p:spPr>
          <a:xfrm>
            <a:off x="643986" y="4575172"/>
            <a:ext cx="5817918" cy="1948097"/>
          </a:xfrm>
          <a:prstGeom prst="rect">
            <a:avLst/>
          </a:prstGeom>
        </p:spPr>
      </p:pic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2029E6-EDFC-E9AA-6EF2-ED526850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83" y="1717553"/>
            <a:ext cx="3738716" cy="19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D9EE-C078-0465-6708-2E624EA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Create the </a:t>
            </a:r>
            <a:r>
              <a:rPr lang="en-US" dirty="0" err="1">
                <a:ea typeface="Calibri Light"/>
                <a:cs typeface="Calibri Light"/>
              </a:rPr>
              <a:t>dataframe</a:t>
            </a:r>
            <a:r>
              <a:rPr lang="en-US" dirty="0">
                <a:ea typeface="Calibri Light"/>
                <a:cs typeface="Calibri Light"/>
              </a:rPr>
              <a:t>:</a:t>
            </a:r>
            <a:endParaRPr lang="en-US" dirty="0" err="1"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E7111-4E61-8800-F995-336B849A3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2" t="-52" r="-687" b="52110"/>
          <a:stretch/>
        </p:blipFill>
        <p:spPr>
          <a:xfrm>
            <a:off x="784833" y="4195374"/>
            <a:ext cx="6000424" cy="221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872A7-15AC-55C7-EB57-06B558B036B9}"/>
              </a:ext>
            </a:extLst>
          </p:cNvPr>
          <p:cNvSpPr txBox="1"/>
          <p:nvPr/>
        </p:nvSpPr>
        <p:spPr>
          <a:xfrm>
            <a:off x="7793354" y="4056943"/>
            <a:ext cx="418485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 panose="020F0502020204030204"/>
                <a:cs typeface="Calibri" panose="020F0502020204030204"/>
              </a:rPr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Go to 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Create a new Variable as </a:t>
            </a:r>
            <a:r>
              <a:rPr lang="en-US" sz="2000" b="1" dirty="0">
                <a:ea typeface="Calibri" panose="020F0502020204030204"/>
                <a:cs typeface="Calibri" panose="020F0502020204030204"/>
              </a:rPr>
              <a:t>greatest</a:t>
            </a: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ADBE3-30D1-072B-073E-266B7C6EC452}"/>
              </a:ext>
            </a:extLst>
          </p:cNvPr>
          <p:cNvSpPr txBox="1"/>
          <p:nvPr/>
        </p:nvSpPr>
        <p:spPr>
          <a:xfrm>
            <a:off x="7792118" y="1533408"/>
            <a:ext cx="370373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We will now store the read data into a </a:t>
            </a:r>
            <a:r>
              <a:rPr lang="en-US" sz="2000" dirty="0" err="1">
                <a:cs typeface="Calibri"/>
              </a:rPr>
              <a:t>dataframe</a:t>
            </a:r>
            <a:r>
              <a:rPr lang="en-US" sz="2000" dirty="0">
                <a:cs typeface="Calibri"/>
              </a:rPr>
              <a:t> so that we can refer to the </a:t>
            </a:r>
            <a:r>
              <a:rPr lang="en-US" sz="2000" dirty="0" err="1">
                <a:cs typeface="Calibri"/>
              </a:rPr>
              <a:t>dataframe</a:t>
            </a:r>
            <a:r>
              <a:rPr lang="en-US" sz="2000" dirty="0">
                <a:cs typeface="Calibri"/>
              </a:rPr>
              <a:t> for data manipulation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We will name the </a:t>
            </a:r>
            <a:r>
              <a:rPr lang="en-US" sz="2000" err="1">
                <a:cs typeface="Calibri"/>
              </a:rPr>
              <a:t>dataframe</a:t>
            </a:r>
            <a:r>
              <a:rPr lang="en-US" sz="2000" dirty="0">
                <a:cs typeface="Calibri"/>
              </a:rPr>
              <a:t>  </a:t>
            </a:r>
            <a:r>
              <a:rPr lang="en-US" sz="2000" b="1" i="1" dirty="0">
                <a:cs typeface="Calibri"/>
              </a:rPr>
              <a:t>greatest</a:t>
            </a:r>
            <a:endParaRPr lang="en-US" sz="2000" b="1" i="1" dirty="0">
              <a:ea typeface="Calibri"/>
              <a:cs typeface="Calibri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08519D-031D-BC9E-948E-71CB4BF9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67" y="1591337"/>
            <a:ext cx="3114172" cy="23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D9EE-C078-0465-6708-2E624EA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 the </a:t>
            </a:r>
            <a:r>
              <a:rPr lang="en-US" dirty="0" err="1">
                <a:ea typeface="Calibri Light"/>
                <a:cs typeface="Calibri Light"/>
              </a:rPr>
              <a:t>dataframe</a:t>
            </a:r>
            <a:r>
              <a:rPr lang="en-US" dirty="0">
                <a:ea typeface="Calibri Light"/>
                <a:cs typeface="Calibri Light"/>
              </a:rPr>
              <a:t> to read data:</a:t>
            </a:r>
            <a:endParaRPr lang="en-US" dirty="0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872A7-15AC-55C7-EB57-06B558B036B9}"/>
              </a:ext>
            </a:extLst>
          </p:cNvPr>
          <p:cNvSpPr txBox="1"/>
          <p:nvPr/>
        </p:nvSpPr>
        <p:spPr>
          <a:xfrm>
            <a:off x="7637142" y="1483894"/>
            <a:ext cx="4184854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Steps: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Go to </a:t>
            </a:r>
            <a:r>
              <a:rPr lang="en-US" sz="2000" i="1" dirty="0">
                <a:ea typeface="+mn-lt"/>
                <a:cs typeface="+mn-lt"/>
              </a:rPr>
              <a:t>Variables </a:t>
            </a:r>
            <a:r>
              <a:rPr lang="en-US" sz="2000" dirty="0">
                <a:ea typeface="+mn-lt"/>
                <a:cs typeface="+mn-lt"/>
              </a:rPr>
              <a:t>and select "</a:t>
            </a:r>
            <a:r>
              <a:rPr lang="en-US" sz="2000" i="1" dirty="0">
                <a:ea typeface="+mn-lt"/>
                <a:cs typeface="+mn-lt"/>
              </a:rPr>
              <a:t>set greatest to ..</a:t>
            </a:r>
            <a:r>
              <a:rPr lang="en-US" sz="2000" dirty="0">
                <a:ea typeface="+mn-lt"/>
                <a:cs typeface="+mn-lt"/>
              </a:rPr>
              <a:t>" option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Set the variable </a:t>
            </a:r>
            <a:r>
              <a:rPr lang="en-US" sz="2000" i="1" dirty="0">
                <a:ea typeface="Calibri" panose="020F0502020204030204"/>
                <a:cs typeface="Calibri" panose="020F0502020204030204"/>
              </a:rPr>
              <a:t>greatest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to  the previously read data by combining the two blocks as shown in the fig.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Use </a:t>
            </a:r>
            <a:r>
              <a:rPr lang="en-US" sz="2000" b="1" dirty="0">
                <a:ea typeface="Calibri" panose="020F0502020204030204"/>
                <a:cs typeface="Calibri" panose="020F0502020204030204"/>
              </a:rPr>
              <a:t>blocks to code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and execute the code cell</a:t>
            </a:r>
          </a:p>
          <a:p>
            <a:pPr marL="342900" indent="-34290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9663EF-541E-259D-D83B-7BFEE585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t="34000" r="-675" b="32000"/>
          <a:stretch/>
        </p:blipFill>
        <p:spPr>
          <a:xfrm>
            <a:off x="544871" y="4312329"/>
            <a:ext cx="6971084" cy="637944"/>
          </a:xfrm>
          <a:prstGeom prst="rect">
            <a:avLst/>
          </a:prstGeom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9795E4-0947-FDD3-AF8B-5C78E387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9" y="5041455"/>
            <a:ext cx="6307393" cy="12722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161AF0A-A003-53A4-184E-7AE542408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29"/>
          <a:stretch/>
        </p:blipFill>
        <p:spPr>
          <a:xfrm>
            <a:off x="932848" y="1411793"/>
            <a:ext cx="3289633" cy="26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7BF8-294C-9442-732B-5536E58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View the </a:t>
            </a:r>
            <a:r>
              <a:rPr lang="en-US" dirty="0" err="1">
                <a:ea typeface="Calibri Light"/>
                <a:cs typeface="Calibri Light"/>
              </a:rPr>
              <a:t>dataframe</a:t>
            </a:r>
            <a:r>
              <a:rPr lang="en-US" dirty="0">
                <a:ea typeface="Calibri Light"/>
                <a:cs typeface="Calibri Light"/>
              </a:rPr>
              <a:t>:</a:t>
            </a:r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DBEF81-665E-DC47-093F-05E13100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8" y="1863919"/>
            <a:ext cx="6762134" cy="3587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AB4B3-2F96-A712-963E-7E315094A676}"/>
              </a:ext>
            </a:extLst>
          </p:cNvPr>
          <p:cNvSpPr txBox="1"/>
          <p:nvPr/>
        </p:nvSpPr>
        <p:spPr>
          <a:xfrm>
            <a:off x="8435319" y="3530136"/>
            <a:ext cx="344743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Go to </a:t>
            </a:r>
            <a:r>
              <a:rPr lang="en-US" sz="2000" i="1" dirty="0">
                <a:ea typeface="Calibri"/>
                <a:cs typeface="Calibri"/>
              </a:rPr>
              <a:t>Variables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Select </a:t>
            </a:r>
            <a:r>
              <a:rPr lang="en-US" sz="2000" i="1" dirty="0">
                <a:ea typeface="Calibri"/>
                <a:cs typeface="Calibri"/>
              </a:rPr>
              <a:t>greatest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Convert blocks to code and execute the code 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53D7D-AB0A-ED81-8902-861B92D37A9E}"/>
              </a:ext>
            </a:extLst>
          </p:cNvPr>
          <p:cNvSpPr txBox="1"/>
          <p:nvPr/>
        </p:nvSpPr>
        <p:spPr>
          <a:xfrm>
            <a:off x="8185912" y="1285146"/>
            <a:ext cx="31702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We will now print/view the </a:t>
            </a:r>
            <a:r>
              <a:rPr lang="en-US" sz="2000" dirty="0" err="1">
                <a:cs typeface="Calibri"/>
              </a:rPr>
              <a:t>dataframe</a:t>
            </a:r>
            <a:r>
              <a:rPr lang="en-US" sz="2000" dirty="0">
                <a:cs typeface="Calibri"/>
              </a:rPr>
              <a:t> </a:t>
            </a:r>
            <a:r>
              <a:rPr lang="en-US" sz="2000" b="1" dirty="0">
                <a:cs typeface="Calibri"/>
              </a:rPr>
              <a:t>greatest</a:t>
            </a:r>
            <a:r>
              <a:rPr lang="en-US" sz="2000" dirty="0">
                <a:cs typeface="Calibri"/>
              </a:rPr>
              <a:t> which stored our data i.e. the tabular data containing GRE, GPA and Gender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CEB1EA-3F73-ADBE-C402-05720646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20" y="3980735"/>
            <a:ext cx="2743200" cy="23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7651-0B7A-859B-C228-1C8F6462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2B68-0BB0-42C4-0665-36BFACAF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Become familiar with libraries in python</a:t>
            </a:r>
            <a:endParaRPr lang="en-US" dirty="0"/>
          </a:p>
          <a:p>
            <a:r>
              <a:rPr lang="en-US" dirty="0">
                <a:cs typeface="Calibri"/>
              </a:rPr>
              <a:t>Become familiar with pandas library and </a:t>
            </a:r>
            <a:r>
              <a:rPr lang="en-US" dirty="0" err="1">
                <a:cs typeface="Calibri"/>
              </a:rPr>
              <a:t>dataframes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Read a csv file </a:t>
            </a:r>
          </a:p>
          <a:p>
            <a:r>
              <a:rPr lang="en-US" dirty="0">
                <a:cs typeface="Calibri"/>
              </a:rPr>
              <a:t>Display a csv file 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00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69D8-0D8B-ABF0-1DBC-8F37AB17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Library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F9C9-AFCF-24D7-2052-E350CB22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Collection of predefined code that can be used for specific purpose </a:t>
            </a:r>
          </a:p>
          <a:p>
            <a:r>
              <a:rPr lang="en-US">
                <a:cs typeface="Calibri"/>
              </a:rPr>
              <a:t>Eliminates the need to write the code from scratch.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Built by developers and are made available for others to use.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Used to make frequently used tasks more efficient.</a:t>
            </a:r>
          </a:p>
          <a:p>
            <a:r>
              <a:rPr lang="en-US">
                <a:cs typeface="Calibri"/>
              </a:rPr>
              <a:t>Different types of Libraries in python: </a:t>
            </a:r>
          </a:p>
          <a:p>
            <a:pPr lvl="1"/>
            <a:r>
              <a:rPr lang="en-US" b="1" err="1">
                <a:cs typeface="Calibri"/>
              </a:rPr>
              <a:t>Statsmodels</a:t>
            </a:r>
            <a:r>
              <a:rPr lang="en-US">
                <a:cs typeface="Calibri"/>
              </a:rPr>
              <a:t>: For different statistical analysis</a:t>
            </a:r>
          </a:p>
          <a:p>
            <a:pPr lvl="1"/>
            <a:r>
              <a:rPr lang="en-US" b="1">
                <a:cs typeface="Calibri"/>
              </a:rPr>
              <a:t>Pandas</a:t>
            </a:r>
            <a:r>
              <a:rPr lang="en-US">
                <a:cs typeface="Calibri"/>
              </a:rPr>
              <a:t>: working with csv</a:t>
            </a:r>
          </a:p>
          <a:p>
            <a:pPr lvl="1"/>
            <a:r>
              <a:rPr lang="en-US" b="1">
                <a:cs typeface="Calibri"/>
              </a:rPr>
              <a:t>Math</a:t>
            </a:r>
            <a:r>
              <a:rPr lang="en-US">
                <a:cs typeface="Calibri"/>
              </a:rPr>
              <a:t>: for different mathematical operation</a:t>
            </a:r>
          </a:p>
          <a:p>
            <a:r>
              <a:rPr lang="en-US">
                <a:cs typeface="Calibri"/>
              </a:rPr>
              <a:t>To Use a library you can simply </a:t>
            </a:r>
            <a:r>
              <a:rPr lang="en-US" b="1">
                <a:cs typeface="Calibri"/>
              </a:rPr>
              <a:t>import </a:t>
            </a:r>
            <a:r>
              <a:rPr lang="en-US">
                <a:cs typeface="Calibri"/>
              </a:rPr>
              <a:t>a library (after installing the library)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79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2B8-0667-F244-76CB-EED7E46A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Libraries in Python for Data Science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605614-FB95-57CF-6D51-AA608270D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3" y="1571413"/>
            <a:ext cx="8278824" cy="45394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2E09B-7609-CCB9-760F-C5D90556DD52}"/>
              </a:ext>
            </a:extLst>
          </p:cNvPr>
          <p:cNvSpPr txBox="1"/>
          <p:nvPr/>
        </p:nvSpPr>
        <p:spPr>
          <a:xfrm>
            <a:off x="8588963" y="1401703"/>
            <a:ext cx="342429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Python has a vast ecosystem of libraries that cover a wide range of domains, such as 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data analysis,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web development,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machine learning, and more. 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13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30A9-B0BC-2AB3-0BB0-BBEA39B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43FD-34E9-DF6C-625E-6355F61E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Powerful and widely used library in Python for data manipulation and analysis.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Provides high-performance data structures, such as the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that allows you to work with structured data effectively.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3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41F-BDF4-2A97-2572-AC6FCAA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Dataframes</a:t>
            </a:r>
            <a:r>
              <a:rPr lang="en-US" dirty="0">
                <a:ea typeface="Calibri Light"/>
                <a:cs typeface="Calibri Light"/>
              </a:rPr>
              <a:t>: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F3E-CD16-AB5B-7E87-E7148E77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1477552"/>
            <a:ext cx="3958639" cy="4642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Two-dimensional tabular data structure, similar to a table in a spreadsheet or a SQL database. </a:t>
            </a: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Consists of rows and columns</a:t>
            </a: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Each column can have a different data type (e.g., numbers, strings, dates, etc.). </a:t>
            </a:r>
            <a:endParaRPr lang="en-US">
              <a:latin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C3417-5EFD-6DFD-3E65-9E17254A253C}"/>
              </a:ext>
            </a:extLst>
          </p:cNvPr>
          <p:cNvSpPr txBox="1"/>
          <p:nvPr/>
        </p:nvSpPr>
        <p:spPr>
          <a:xfrm>
            <a:off x="5196840" y="3672840"/>
            <a:ext cx="441960" cy="2286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F8913747-F1A7-CB45-6AEE-D824EAA4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78" y="1316701"/>
            <a:ext cx="7061200" cy="29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5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41F-BDF4-2A97-2572-AC6FCAA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Dataframes</a:t>
            </a:r>
            <a:r>
              <a:rPr lang="en-US" dirty="0">
                <a:cs typeface="Calibri Light"/>
              </a:rPr>
              <a:t>: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F3E-CD16-AB5B-7E87-E7148E77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15" y="1477552"/>
            <a:ext cx="3958639" cy="46429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In Python Notebooks, </a:t>
            </a:r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are commonly used to work with the CSVs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 provides various functionalities for indexing, selecting, filtering, transforming, plotting, and analyzing data</a:t>
            </a:r>
          </a:p>
          <a:p>
            <a:r>
              <a:rPr lang="en-US" dirty="0">
                <a:cs typeface="Calibri"/>
              </a:rPr>
              <a:t>Usually effective in reusing the same data for different tasks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C3417-5EFD-6DFD-3E65-9E17254A253C}"/>
              </a:ext>
            </a:extLst>
          </p:cNvPr>
          <p:cNvSpPr txBox="1"/>
          <p:nvPr/>
        </p:nvSpPr>
        <p:spPr>
          <a:xfrm>
            <a:off x="5196840" y="3672840"/>
            <a:ext cx="441960" cy="2286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87E77C2-37BC-144A-FA28-E5DD2588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52" y="1133442"/>
            <a:ext cx="6844829" cy="43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F9F7-6CC6-76F7-8956-7691EBE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34" y="2172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Read a dataset using pandas: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   Importing pandas using </a:t>
            </a:r>
            <a:r>
              <a:rPr lang="en-US" sz="3200" dirty="0" err="1">
                <a:cs typeface="Calibri Light"/>
              </a:rPr>
              <a:t>Blockly</a:t>
            </a:r>
            <a:r>
              <a:rPr lang="en-US" sz="3200" dirty="0">
                <a:cs typeface="Calibri Light"/>
              </a:rPr>
              <a:t> : </a:t>
            </a:r>
            <a:endParaRPr lang="en-US" sz="320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F52FF2-FFBE-3E0D-74CD-EDA0CC0A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02" y="4936748"/>
            <a:ext cx="7270775" cy="13090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845AF-C153-48CF-281F-E6B5BEE637C0}"/>
              </a:ext>
            </a:extLst>
          </p:cNvPr>
          <p:cNvSpPr txBox="1"/>
          <p:nvPr/>
        </p:nvSpPr>
        <p:spPr>
          <a:xfrm>
            <a:off x="8529733" y="4924574"/>
            <a:ext cx="24485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 panose="020F0502020204030204"/>
                <a:cs typeface="Calibri" panose="020F0502020204030204"/>
              </a:rPr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Go to </a:t>
            </a:r>
            <a:r>
              <a:rPr lang="en-US" sz="2000" i="1">
                <a:ea typeface="Calibri" panose="020F0502020204030204"/>
                <a:cs typeface="Calibri" panose="020F0502020204030204"/>
              </a:rPr>
              <a:t>import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Import pandas as pd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53D81-A7FC-F08B-418E-5C566EE9DBAE}"/>
              </a:ext>
            </a:extLst>
          </p:cNvPr>
          <p:cNvSpPr txBox="1"/>
          <p:nvPr/>
        </p:nvSpPr>
        <p:spPr>
          <a:xfrm>
            <a:off x="8384225" y="1239451"/>
            <a:ext cx="3416789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To work with pandas, you can import it in Python using the </a:t>
            </a:r>
            <a:r>
              <a:rPr lang="en-US" sz="2000" i="1" dirty="0">
                <a:ea typeface="+mn-lt"/>
                <a:cs typeface="+mn-lt"/>
              </a:rPr>
              <a:t>import</a:t>
            </a:r>
            <a:r>
              <a:rPr lang="en-US" sz="2000" i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statement.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We import pandas and give it the alias </a:t>
            </a:r>
            <a:r>
              <a:rPr lang="en-US" sz="2000" b="1" dirty="0">
                <a:ea typeface="+mn-lt"/>
                <a:cs typeface="+mn-lt"/>
              </a:rPr>
              <a:t>pd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which is a common convention used by the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pandas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/>
              </a:rPr>
              <a:t>The alias is then used while using its functions instead of the </a:t>
            </a:r>
            <a:r>
              <a:rPr lang="en-US" sz="2000" b="1" dirty="0">
                <a:cs typeface="Calibri" panose="020F0502020204030204"/>
              </a:rPr>
              <a:t>pandas</a:t>
            </a:r>
            <a:r>
              <a:rPr lang="en-US" sz="2000" dirty="0">
                <a:cs typeface="Calibri" panose="020F0502020204030204"/>
              </a:rPr>
              <a:t> name.</a:t>
            </a:r>
            <a:endParaRPr lang="en-US" sz="2000" dirty="0">
              <a:ea typeface="Calibri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9BC46B-23E9-D9DF-941A-ABDB57EE2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0" b="2310"/>
          <a:stretch/>
        </p:blipFill>
        <p:spPr>
          <a:xfrm>
            <a:off x="839776" y="1971218"/>
            <a:ext cx="3589253" cy="29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5034-9F82-F101-71E8-896D84B7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16848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Using pandas to read the CSV data...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5E721F-FED0-367A-8251-CB55F81C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4" t="76" r="-62" b="19298"/>
          <a:stretch/>
        </p:blipFill>
        <p:spPr>
          <a:xfrm>
            <a:off x="508344" y="1371460"/>
            <a:ext cx="7697158" cy="32221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5062E-4BBE-723D-90CE-E41B0999AE61}"/>
              </a:ext>
            </a:extLst>
          </p:cNvPr>
          <p:cNvSpPr txBox="1"/>
          <p:nvPr/>
        </p:nvSpPr>
        <p:spPr>
          <a:xfrm>
            <a:off x="8615479" y="4907079"/>
            <a:ext cx="316209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 panose="020F0502020204030204"/>
                <a:cs typeface="Calibri" panose="020F0502020204030204"/>
              </a:rPr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Goto </a:t>
            </a:r>
            <a:r>
              <a:rPr lang="en-US" sz="2000" i="1">
                <a:ea typeface="Calibri" panose="020F0502020204030204"/>
                <a:cs typeface="Calibri" panose="020F0502020204030204"/>
              </a:rPr>
              <a:t>Variables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Create a variable pd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Select the option "</a:t>
            </a:r>
            <a:r>
              <a:rPr lang="en-US" sz="2000" i="1">
                <a:ea typeface="Calibri" panose="020F0502020204030204"/>
                <a:cs typeface="Calibri" panose="020F0502020204030204"/>
              </a:rPr>
              <a:t>with pd do...</a:t>
            </a:r>
            <a:r>
              <a:rPr lang="en-US" sz="2000">
                <a:ea typeface="Calibri" panose="020F0502020204030204"/>
                <a:cs typeface="Calibri" panose="020F0502020204030204"/>
              </a:rPr>
              <a:t>"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94034-B8C3-63EF-D061-89D7F0308F73}"/>
              </a:ext>
            </a:extLst>
          </p:cNvPr>
          <p:cNvSpPr txBox="1"/>
          <p:nvPr/>
        </p:nvSpPr>
        <p:spPr>
          <a:xfrm>
            <a:off x="8649330" y="1087968"/>
            <a:ext cx="316786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We will now read a csv file </a:t>
            </a:r>
            <a:r>
              <a:rPr lang="en-US" sz="2000" b="1" dirty="0" err="1">
                <a:cs typeface="Calibri"/>
              </a:rPr>
              <a:t>gre_data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dirty="0">
                <a:cs typeface="Calibri"/>
              </a:rPr>
              <a:t>with </a:t>
            </a:r>
            <a:r>
              <a:rPr lang="en-US" sz="2000" i="1" dirty="0">
                <a:cs typeface="Calibri"/>
              </a:rPr>
              <a:t>GPA, gender</a:t>
            </a:r>
            <a:r>
              <a:rPr lang="en-US" sz="2000" dirty="0">
                <a:cs typeface="Calibri"/>
              </a:rPr>
              <a:t> and </a:t>
            </a:r>
            <a:r>
              <a:rPr lang="en-US" sz="2000" i="1" dirty="0">
                <a:cs typeface="Calibri"/>
              </a:rPr>
              <a:t>GRE score</a:t>
            </a:r>
            <a:r>
              <a:rPr lang="en-US" sz="2000" dirty="0">
                <a:cs typeface="Calibri"/>
              </a:rPr>
              <a:t> information using pandas.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To read a csv, we will use the pandas library we've already imported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We use the </a:t>
            </a:r>
            <a:r>
              <a:rPr lang="en-US" sz="2000" i="1" dirty="0" err="1">
                <a:cs typeface="Calibri"/>
              </a:rPr>
              <a:t>read_csv</a:t>
            </a:r>
            <a:r>
              <a:rPr lang="en-US" sz="2000" dirty="0">
                <a:cs typeface="Calibri"/>
              </a:rPr>
              <a:t> method in pandas which allows us to read a csv file 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9E09BA3-323F-888D-208B-D4E1A14B7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7" b="7367"/>
          <a:stretch/>
        </p:blipFill>
        <p:spPr>
          <a:xfrm>
            <a:off x="736121" y="5031494"/>
            <a:ext cx="2734656" cy="14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Reading a CSV data file</vt:lpstr>
      <vt:lpstr>Objective</vt:lpstr>
      <vt:lpstr>Library</vt:lpstr>
      <vt:lpstr>Libraries in Python for Data Science</vt:lpstr>
      <vt:lpstr>Pandas</vt:lpstr>
      <vt:lpstr>Dataframes:</vt:lpstr>
      <vt:lpstr>Dataframes:</vt:lpstr>
      <vt:lpstr>Read a dataset using pandas:     Importing pandas using Blockly : </vt:lpstr>
      <vt:lpstr>Using pandas to read the CSV data... </vt:lpstr>
      <vt:lpstr>Using pandas to read the CSV data</vt:lpstr>
      <vt:lpstr>Create the dataframe:</vt:lpstr>
      <vt:lpstr>Set the dataframe to read data:</vt:lpstr>
      <vt:lpstr>View the dataframe: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113</cp:revision>
  <dcterms:created xsi:type="dcterms:W3CDTF">2023-04-28T17:25:30Z</dcterms:created>
  <dcterms:modified xsi:type="dcterms:W3CDTF">2023-06-01T09:59:04Z</dcterms:modified>
</cp:coreProperties>
</file>