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90" r:id="rId3"/>
    <p:sldId id="291" r:id="rId4"/>
    <p:sldId id="309" r:id="rId5"/>
    <p:sldId id="289" r:id="rId6"/>
    <p:sldId id="293" r:id="rId7"/>
    <p:sldId id="310" r:id="rId8"/>
    <p:sldId id="292" r:id="rId9"/>
    <p:sldId id="295" r:id="rId10"/>
    <p:sldId id="298" r:id="rId11"/>
    <p:sldId id="311" r:id="rId12"/>
    <p:sldId id="297" r:id="rId13"/>
    <p:sldId id="294" r:id="rId14"/>
    <p:sldId id="313" r:id="rId15"/>
    <p:sldId id="302" r:id="rId16"/>
    <p:sldId id="303" r:id="rId17"/>
    <p:sldId id="304" r:id="rId18"/>
    <p:sldId id="305" r:id="rId19"/>
    <p:sldId id="314" r:id="rId20"/>
    <p:sldId id="315" r:id="rId21"/>
    <p:sldId id="316" r:id="rId22"/>
    <p:sldId id="317" r:id="rId23"/>
    <p:sldId id="31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12B70BD-0CFB-AC45-FFCA-4DD3AE5DFC76}" name="Hasan Mashrique (hmshrque)" initials="H(" userId="S::hmshrque@memphis.edu::735edacb-ba74-4044-bb0a-2bb6231cfd2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D3699-DE7F-788B-B61D-755AE66D9F98}" v="1" dt="2023-05-27T17:10:58.415"/>
    <p1510:client id="{15979C03-CE29-205B-D5D2-768354626C13}" v="1" dt="2023-05-26T19:12:32.171"/>
    <p1510:client id="{18F7FFF9-983F-5EC1-A01A-53FA9080950B}" v="1887" dt="2023-05-23T23:29:58.643"/>
    <p1510:client id="{2EF2C98D-3A0A-9009-4083-A7CA96329EC7}" v="3" dt="2023-05-27T09:35:39.513"/>
    <p1510:client id="{61F46741-A51E-6F72-F6BA-CC8725A5B7C3}" v="1" dt="2023-05-28T14:27:19.549"/>
    <p1510:client id="{AFE311EF-1BC4-5C22-5070-D37D632739F9}" v="4" dt="2023-05-24T22:08:03.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uminul Hossain (mhssin13)" userId="S::mhssin13@memphis.edu::50a26713-8066-4e73-a251-c762f8e6b9ea" providerId="AD" clId="Web-{18F7FFF9-983F-5EC1-A01A-53FA9080950B}"/>
    <pc:docChg chg="addSld delSld modSld sldOrd">
      <pc:chgData name="Md Muminul Hossain (mhssin13)" userId="S::mhssin13@memphis.edu::50a26713-8066-4e73-a251-c762f8e6b9ea" providerId="AD" clId="Web-{18F7FFF9-983F-5EC1-A01A-53FA9080950B}" dt="2023-05-23T23:28:07.108" v="1833" actId="20577"/>
      <pc:docMkLst>
        <pc:docMk/>
      </pc:docMkLst>
      <pc:sldChg chg="del">
        <pc:chgData name="Md Muminul Hossain (mhssin13)" userId="S::mhssin13@memphis.edu::50a26713-8066-4e73-a251-c762f8e6b9ea" providerId="AD" clId="Web-{18F7FFF9-983F-5EC1-A01A-53FA9080950B}" dt="2023-05-23T23:22:50.098" v="1812"/>
        <pc:sldMkLst>
          <pc:docMk/>
          <pc:sldMk cId="681963538" sldId="287"/>
        </pc:sldMkLst>
      </pc:sldChg>
      <pc:sldChg chg="modSp ord">
        <pc:chgData name="Md Muminul Hossain (mhssin13)" userId="S::mhssin13@memphis.edu::50a26713-8066-4e73-a251-c762f8e6b9ea" providerId="AD" clId="Web-{18F7FFF9-983F-5EC1-A01A-53FA9080950B}" dt="2023-05-23T16:28:53.732" v="19" actId="20577"/>
        <pc:sldMkLst>
          <pc:docMk/>
          <pc:sldMk cId="1226291774" sldId="288"/>
        </pc:sldMkLst>
        <pc:spChg chg="mod">
          <ac:chgData name="Md Muminul Hossain (mhssin13)" userId="S::mhssin13@memphis.edu::50a26713-8066-4e73-a251-c762f8e6b9ea" providerId="AD" clId="Web-{18F7FFF9-983F-5EC1-A01A-53FA9080950B}" dt="2023-05-23T16:28:53.732" v="19" actId="20577"/>
          <ac:spMkLst>
            <pc:docMk/>
            <pc:sldMk cId="1226291774" sldId="288"/>
            <ac:spMk id="3" creationId="{76C131E4-8025-BF73-5C17-976F3FC983DF}"/>
          </ac:spMkLst>
        </pc:spChg>
      </pc:sldChg>
      <pc:sldChg chg="modSp ord">
        <pc:chgData name="Md Muminul Hossain (mhssin13)" userId="S::mhssin13@memphis.edu::50a26713-8066-4e73-a251-c762f8e6b9ea" providerId="AD" clId="Web-{18F7FFF9-983F-5EC1-A01A-53FA9080950B}" dt="2023-05-23T18:42:28.320" v="117" actId="20577"/>
        <pc:sldMkLst>
          <pc:docMk/>
          <pc:sldMk cId="1026427049" sldId="289"/>
        </pc:sldMkLst>
        <pc:spChg chg="mod">
          <ac:chgData name="Md Muminul Hossain (mhssin13)" userId="S::mhssin13@memphis.edu::50a26713-8066-4e73-a251-c762f8e6b9ea" providerId="AD" clId="Web-{18F7FFF9-983F-5EC1-A01A-53FA9080950B}" dt="2023-05-23T18:42:28.320" v="117" actId="20577"/>
          <ac:spMkLst>
            <pc:docMk/>
            <pc:sldMk cId="1026427049" sldId="289"/>
            <ac:spMk id="3" creationId="{76C131E4-8025-BF73-5C17-976F3FC983DF}"/>
          </ac:spMkLst>
        </pc:spChg>
      </pc:sldChg>
      <pc:sldChg chg="addSp delSp modSp">
        <pc:chgData name="Md Muminul Hossain (mhssin13)" userId="S::mhssin13@memphis.edu::50a26713-8066-4e73-a251-c762f8e6b9ea" providerId="AD" clId="Web-{18F7FFF9-983F-5EC1-A01A-53FA9080950B}" dt="2023-05-23T18:05:56.658" v="97" actId="20577"/>
        <pc:sldMkLst>
          <pc:docMk/>
          <pc:sldMk cId="1344634942" sldId="292"/>
        </pc:sldMkLst>
        <pc:spChg chg="mod">
          <ac:chgData name="Md Muminul Hossain (mhssin13)" userId="S::mhssin13@memphis.edu::50a26713-8066-4e73-a251-c762f8e6b9ea" providerId="AD" clId="Web-{18F7FFF9-983F-5EC1-A01A-53FA9080950B}" dt="2023-05-23T18:05:56.658" v="97" actId="20577"/>
          <ac:spMkLst>
            <pc:docMk/>
            <pc:sldMk cId="1344634942" sldId="292"/>
            <ac:spMk id="3" creationId="{76C131E4-8025-BF73-5C17-976F3FC983DF}"/>
          </ac:spMkLst>
        </pc:spChg>
        <pc:picChg chg="add del">
          <ac:chgData name="Md Muminul Hossain (mhssin13)" userId="S::mhssin13@memphis.edu::50a26713-8066-4e73-a251-c762f8e6b9ea" providerId="AD" clId="Web-{18F7FFF9-983F-5EC1-A01A-53FA9080950B}" dt="2023-05-23T17:47:22.662" v="61"/>
          <ac:picMkLst>
            <pc:docMk/>
            <pc:sldMk cId="1344634942" sldId="292"/>
            <ac:picMk id="5" creationId="{A2297394-A1CB-FD6A-606D-A611BC4434C2}"/>
          </ac:picMkLst>
        </pc:picChg>
      </pc:sldChg>
      <pc:sldChg chg="ord">
        <pc:chgData name="Md Muminul Hossain (mhssin13)" userId="S::mhssin13@memphis.edu::50a26713-8066-4e73-a251-c762f8e6b9ea" providerId="AD" clId="Web-{18F7FFF9-983F-5EC1-A01A-53FA9080950B}" dt="2023-05-23T18:41:54.428" v="106"/>
        <pc:sldMkLst>
          <pc:docMk/>
          <pc:sldMk cId="2447958807" sldId="293"/>
        </pc:sldMkLst>
      </pc:sldChg>
      <pc:sldChg chg="modSp ord">
        <pc:chgData name="Md Muminul Hossain (mhssin13)" userId="S::mhssin13@memphis.edu::50a26713-8066-4e73-a251-c762f8e6b9ea" providerId="AD" clId="Web-{18F7FFF9-983F-5EC1-A01A-53FA9080950B}" dt="2023-05-23T21:14:14.928" v="1038" actId="20577"/>
        <pc:sldMkLst>
          <pc:docMk/>
          <pc:sldMk cId="456851045" sldId="294"/>
        </pc:sldMkLst>
        <pc:spChg chg="mod">
          <ac:chgData name="Md Muminul Hossain (mhssin13)" userId="S::mhssin13@memphis.edu::50a26713-8066-4e73-a251-c762f8e6b9ea" providerId="AD" clId="Web-{18F7FFF9-983F-5EC1-A01A-53FA9080950B}" dt="2023-05-23T21:14:14.928" v="1038" actId="20577"/>
          <ac:spMkLst>
            <pc:docMk/>
            <pc:sldMk cId="456851045" sldId="294"/>
            <ac:spMk id="2" creationId="{F20CDE37-5AE8-1005-9A95-BA3A19A68E95}"/>
          </ac:spMkLst>
        </pc:spChg>
      </pc:sldChg>
      <pc:sldChg chg="modSp">
        <pc:chgData name="Md Muminul Hossain (mhssin13)" userId="S::mhssin13@memphis.edu::50a26713-8066-4e73-a251-c762f8e6b9ea" providerId="AD" clId="Web-{18F7FFF9-983F-5EC1-A01A-53FA9080950B}" dt="2023-05-23T18:58:38.401" v="335" actId="20577"/>
        <pc:sldMkLst>
          <pc:docMk/>
          <pc:sldMk cId="3498001008" sldId="295"/>
        </pc:sldMkLst>
        <pc:spChg chg="mod">
          <ac:chgData name="Md Muminul Hossain (mhssin13)" userId="S::mhssin13@memphis.edu::50a26713-8066-4e73-a251-c762f8e6b9ea" providerId="AD" clId="Web-{18F7FFF9-983F-5EC1-A01A-53FA9080950B}" dt="2023-05-23T18:58:38.401" v="335" actId="20577"/>
          <ac:spMkLst>
            <pc:docMk/>
            <pc:sldMk cId="3498001008" sldId="295"/>
            <ac:spMk id="3" creationId="{3548B055-09C3-F7DA-7591-AFCCCE1F8920}"/>
          </ac:spMkLst>
        </pc:spChg>
        <pc:spChg chg="mod">
          <ac:chgData name="Md Muminul Hossain (mhssin13)" userId="S::mhssin13@memphis.edu::50a26713-8066-4e73-a251-c762f8e6b9ea" providerId="AD" clId="Web-{18F7FFF9-983F-5EC1-A01A-53FA9080950B}" dt="2023-05-23T18:52:33.357" v="223" actId="20577"/>
          <ac:spMkLst>
            <pc:docMk/>
            <pc:sldMk cId="3498001008" sldId="295"/>
            <ac:spMk id="5" creationId="{E51D2102-BD74-E04A-67E4-2E13EA163EB6}"/>
          </ac:spMkLst>
        </pc:spChg>
      </pc:sldChg>
      <pc:sldChg chg="addSp delSp modSp">
        <pc:chgData name="Md Muminul Hossain (mhssin13)" userId="S::mhssin13@memphis.edu::50a26713-8066-4e73-a251-c762f8e6b9ea" providerId="AD" clId="Web-{18F7FFF9-983F-5EC1-A01A-53FA9080950B}" dt="2023-05-23T22:27:01.322" v="1157" actId="1076"/>
        <pc:sldMkLst>
          <pc:docMk/>
          <pc:sldMk cId="835312708" sldId="297"/>
        </pc:sldMkLst>
        <pc:spChg chg="mod">
          <ac:chgData name="Md Muminul Hossain (mhssin13)" userId="S::mhssin13@memphis.edu::50a26713-8066-4e73-a251-c762f8e6b9ea" providerId="AD" clId="Web-{18F7FFF9-983F-5EC1-A01A-53FA9080950B}" dt="2023-05-23T21:04:07.927" v="875" actId="20577"/>
          <ac:spMkLst>
            <pc:docMk/>
            <pc:sldMk cId="835312708" sldId="297"/>
            <ac:spMk id="2" creationId="{F20CDE37-5AE8-1005-9A95-BA3A19A68E95}"/>
          </ac:spMkLst>
        </pc:spChg>
        <pc:spChg chg="mod">
          <ac:chgData name="Md Muminul Hossain (mhssin13)" userId="S::mhssin13@memphis.edu::50a26713-8066-4e73-a251-c762f8e6b9ea" providerId="AD" clId="Web-{18F7FFF9-983F-5EC1-A01A-53FA9080950B}" dt="2023-05-23T22:26:15.852" v="1144" actId="20577"/>
          <ac:spMkLst>
            <pc:docMk/>
            <pc:sldMk cId="835312708" sldId="297"/>
            <ac:spMk id="3" creationId="{76C131E4-8025-BF73-5C17-976F3FC983DF}"/>
          </ac:spMkLst>
        </pc:spChg>
        <pc:spChg chg="add mod">
          <ac:chgData name="Md Muminul Hossain (mhssin13)" userId="S::mhssin13@memphis.edu::50a26713-8066-4e73-a251-c762f8e6b9ea" providerId="AD" clId="Web-{18F7FFF9-983F-5EC1-A01A-53FA9080950B}" dt="2023-05-23T22:27:01.322" v="1157" actId="1076"/>
          <ac:spMkLst>
            <pc:docMk/>
            <pc:sldMk cId="835312708" sldId="297"/>
            <ac:spMk id="4" creationId="{AEFDAE35-1570-62DB-F56E-F60308BFF952}"/>
          </ac:spMkLst>
        </pc:spChg>
        <pc:spChg chg="add mod">
          <ac:chgData name="Md Muminul Hossain (mhssin13)" userId="S::mhssin13@memphis.edu::50a26713-8066-4e73-a251-c762f8e6b9ea" providerId="AD" clId="Web-{18F7FFF9-983F-5EC1-A01A-53FA9080950B}" dt="2023-05-23T21:08:32.231" v="915" actId="1076"/>
          <ac:spMkLst>
            <pc:docMk/>
            <pc:sldMk cId="835312708" sldId="297"/>
            <ac:spMk id="9" creationId="{84D4E287-6F07-F245-2B92-14C2D8438843}"/>
          </ac:spMkLst>
        </pc:spChg>
        <pc:spChg chg="add mod">
          <ac:chgData name="Md Muminul Hossain (mhssin13)" userId="S::mhssin13@memphis.edu::50a26713-8066-4e73-a251-c762f8e6b9ea" providerId="AD" clId="Web-{18F7FFF9-983F-5EC1-A01A-53FA9080950B}" dt="2023-05-23T20:34:36.544" v="874" actId="14100"/>
          <ac:spMkLst>
            <pc:docMk/>
            <pc:sldMk cId="835312708" sldId="297"/>
            <ac:spMk id="10" creationId="{EBB1078E-DBBC-E568-E55D-69B4CBA49563}"/>
          </ac:spMkLst>
        </pc:spChg>
        <pc:picChg chg="del">
          <ac:chgData name="Md Muminul Hossain (mhssin13)" userId="S::mhssin13@memphis.edu::50a26713-8066-4e73-a251-c762f8e6b9ea" providerId="AD" clId="Web-{18F7FFF9-983F-5EC1-A01A-53FA9080950B}" dt="2023-05-23T20:21:48.148" v="741"/>
          <ac:picMkLst>
            <pc:docMk/>
            <pc:sldMk cId="835312708" sldId="297"/>
            <ac:picMk id="4" creationId="{2AD43198-BD00-178C-63EC-4A74FC98A9F9}"/>
          </ac:picMkLst>
        </pc:picChg>
        <pc:picChg chg="add mod">
          <ac:chgData name="Md Muminul Hossain (mhssin13)" userId="S::mhssin13@memphis.edu::50a26713-8066-4e73-a251-c762f8e6b9ea" providerId="AD" clId="Web-{18F7FFF9-983F-5EC1-A01A-53FA9080950B}" dt="2023-05-23T22:26:19.836" v="1145" actId="1076"/>
          <ac:picMkLst>
            <pc:docMk/>
            <pc:sldMk cId="835312708" sldId="297"/>
            <ac:picMk id="5" creationId="{A6AA91A2-7DD4-2174-2CCC-71B165FFDC47}"/>
          </ac:picMkLst>
        </pc:picChg>
        <pc:picChg chg="add mod">
          <ac:chgData name="Md Muminul Hossain (mhssin13)" userId="S::mhssin13@memphis.edu::50a26713-8066-4e73-a251-c762f8e6b9ea" providerId="AD" clId="Web-{18F7FFF9-983F-5EC1-A01A-53FA9080950B}" dt="2023-05-23T22:26:22.664" v="1146" actId="1076"/>
          <ac:picMkLst>
            <pc:docMk/>
            <pc:sldMk cId="835312708" sldId="297"/>
            <ac:picMk id="6" creationId="{CAB12B18-762C-39C5-4CA1-146ED2F202FD}"/>
          </ac:picMkLst>
        </pc:picChg>
        <pc:picChg chg="add mod">
          <ac:chgData name="Md Muminul Hossain (mhssin13)" userId="S::mhssin13@memphis.edu::50a26713-8066-4e73-a251-c762f8e6b9ea" providerId="AD" clId="Web-{18F7FFF9-983F-5EC1-A01A-53FA9080950B}" dt="2023-05-23T22:25:25.178" v="1134" actId="14100"/>
          <ac:picMkLst>
            <pc:docMk/>
            <pc:sldMk cId="835312708" sldId="297"/>
            <ac:picMk id="7" creationId="{662132C2-24A8-B550-87F6-D610BC11B61F}"/>
          </ac:picMkLst>
        </pc:picChg>
        <pc:picChg chg="add mod">
          <ac:chgData name="Md Muminul Hossain (mhssin13)" userId="S::mhssin13@memphis.edu::50a26713-8066-4e73-a251-c762f8e6b9ea" providerId="AD" clId="Web-{18F7FFF9-983F-5EC1-A01A-53FA9080950B}" dt="2023-05-23T22:26:25.243" v="1147" actId="1076"/>
          <ac:picMkLst>
            <pc:docMk/>
            <pc:sldMk cId="835312708" sldId="297"/>
            <ac:picMk id="8" creationId="{BB5D780E-3321-C427-CC95-50386EC1C727}"/>
          </ac:picMkLst>
        </pc:picChg>
        <pc:picChg chg="del mod">
          <ac:chgData name="Md Muminul Hossain (mhssin13)" userId="S::mhssin13@memphis.edu::50a26713-8066-4e73-a251-c762f8e6b9ea" providerId="AD" clId="Web-{18F7FFF9-983F-5EC1-A01A-53FA9080950B}" dt="2023-05-23T20:21:51.835" v="743"/>
          <ac:picMkLst>
            <pc:docMk/>
            <pc:sldMk cId="835312708" sldId="297"/>
            <ac:picMk id="14" creationId="{75CDCBB6-61D5-F05A-3F85-53D65CA9E014}"/>
          </ac:picMkLst>
        </pc:picChg>
        <pc:picChg chg="del">
          <ac:chgData name="Md Muminul Hossain (mhssin13)" userId="S::mhssin13@memphis.edu::50a26713-8066-4e73-a251-c762f8e6b9ea" providerId="AD" clId="Web-{18F7FFF9-983F-5EC1-A01A-53FA9080950B}" dt="2023-05-23T20:21:53.852" v="744"/>
          <ac:picMkLst>
            <pc:docMk/>
            <pc:sldMk cId="835312708" sldId="297"/>
            <ac:picMk id="16" creationId="{7A29421E-1021-A33F-BE9D-8E14408B6D2B}"/>
          </ac:picMkLst>
        </pc:picChg>
      </pc:sldChg>
      <pc:sldChg chg="addSp delSp modSp">
        <pc:chgData name="Md Muminul Hossain (mhssin13)" userId="S::mhssin13@memphis.edu::50a26713-8066-4e73-a251-c762f8e6b9ea" providerId="AD" clId="Web-{18F7FFF9-983F-5EC1-A01A-53FA9080950B}" dt="2023-05-23T20:02:49.866" v="512" actId="20577"/>
        <pc:sldMkLst>
          <pc:docMk/>
          <pc:sldMk cId="2738606288" sldId="298"/>
        </pc:sldMkLst>
        <pc:spChg chg="mod">
          <ac:chgData name="Md Muminul Hossain (mhssin13)" userId="S::mhssin13@memphis.edu::50a26713-8066-4e73-a251-c762f8e6b9ea" providerId="AD" clId="Web-{18F7FFF9-983F-5EC1-A01A-53FA9080950B}" dt="2023-05-23T18:59:36.528" v="349" actId="20577"/>
          <ac:spMkLst>
            <pc:docMk/>
            <pc:sldMk cId="2738606288" sldId="298"/>
            <ac:spMk id="2" creationId="{F20CDE37-5AE8-1005-9A95-BA3A19A68E95}"/>
          </ac:spMkLst>
        </pc:spChg>
        <pc:spChg chg="mod">
          <ac:chgData name="Md Muminul Hossain (mhssin13)" userId="S::mhssin13@memphis.edu::50a26713-8066-4e73-a251-c762f8e6b9ea" providerId="AD" clId="Web-{18F7FFF9-983F-5EC1-A01A-53FA9080950B}" dt="2023-05-23T20:02:49.866" v="512" actId="20577"/>
          <ac:spMkLst>
            <pc:docMk/>
            <pc:sldMk cId="2738606288" sldId="298"/>
            <ac:spMk id="3" creationId="{76C131E4-8025-BF73-5C17-976F3FC983DF}"/>
          </ac:spMkLst>
        </pc:spChg>
        <pc:spChg chg="add del mod">
          <ac:chgData name="Md Muminul Hossain (mhssin13)" userId="S::mhssin13@memphis.edu::50a26713-8066-4e73-a251-c762f8e6b9ea" providerId="AD" clId="Web-{18F7FFF9-983F-5EC1-A01A-53FA9080950B}" dt="2023-05-23T18:47:55.612" v="142"/>
          <ac:spMkLst>
            <pc:docMk/>
            <pc:sldMk cId="2738606288" sldId="298"/>
            <ac:spMk id="5" creationId="{BE749F41-CE5F-9C9D-1ABC-A1A11EBD2E06}"/>
          </ac:spMkLst>
        </pc:spChg>
        <pc:spChg chg="add mod">
          <ac:chgData name="Md Muminul Hossain (mhssin13)" userId="S::mhssin13@memphis.edu::50a26713-8066-4e73-a251-c762f8e6b9ea" providerId="AD" clId="Web-{18F7FFF9-983F-5EC1-A01A-53FA9080950B}" dt="2023-05-23T19:03:39.927" v="406" actId="1076"/>
          <ac:spMkLst>
            <pc:docMk/>
            <pc:sldMk cId="2738606288" sldId="298"/>
            <ac:spMk id="10" creationId="{F324B881-90DA-D579-B6C0-5DB4F531DDD6}"/>
          </ac:spMkLst>
        </pc:spChg>
        <pc:spChg chg="del">
          <ac:chgData name="Md Muminul Hossain (mhssin13)" userId="S::mhssin13@memphis.edu::50a26713-8066-4e73-a251-c762f8e6b9ea" providerId="AD" clId="Web-{18F7FFF9-983F-5EC1-A01A-53FA9080950B}" dt="2023-05-23T18:48:08.753" v="144"/>
          <ac:spMkLst>
            <pc:docMk/>
            <pc:sldMk cId="2738606288" sldId="298"/>
            <ac:spMk id="11" creationId="{A29F16CF-E772-3167-35F8-63B6844828B2}"/>
          </ac:spMkLst>
        </pc:spChg>
        <pc:spChg chg="add del mod">
          <ac:chgData name="Md Muminul Hossain (mhssin13)" userId="S::mhssin13@memphis.edu::50a26713-8066-4e73-a251-c762f8e6b9ea" providerId="AD" clId="Web-{18F7FFF9-983F-5EC1-A01A-53FA9080950B}" dt="2023-05-23T19:04:19.022" v="412"/>
          <ac:spMkLst>
            <pc:docMk/>
            <pc:sldMk cId="2738606288" sldId="298"/>
            <ac:spMk id="12" creationId="{287F4D14-4F93-E2C7-936C-7BD819119045}"/>
          </ac:spMkLst>
        </pc:spChg>
        <pc:spChg chg="add mod">
          <ac:chgData name="Md Muminul Hossain (mhssin13)" userId="S::mhssin13@memphis.edu::50a26713-8066-4e73-a251-c762f8e6b9ea" providerId="AD" clId="Web-{18F7FFF9-983F-5EC1-A01A-53FA9080950B}" dt="2023-05-23T19:06:40.121" v="448" actId="1076"/>
          <ac:spMkLst>
            <pc:docMk/>
            <pc:sldMk cId="2738606288" sldId="298"/>
            <ac:spMk id="15" creationId="{33607ACD-6C63-4A2A-96EE-F926863D6C7A}"/>
          </ac:spMkLst>
        </pc:spChg>
        <pc:picChg chg="mod">
          <ac:chgData name="Md Muminul Hossain (mhssin13)" userId="S::mhssin13@memphis.edu::50a26713-8066-4e73-a251-c762f8e6b9ea" providerId="AD" clId="Web-{18F7FFF9-983F-5EC1-A01A-53FA9080950B}" dt="2023-05-23T19:42:11.310" v="511" actId="14100"/>
          <ac:picMkLst>
            <pc:docMk/>
            <pc:sldMk cId="2738606288" sldId="298"/>
            <ac:picMk id="4" creationId="{2AD43198-BD00-178C-63EC-4A74FC98A9F9}"/>
          </ac:picMkLst>
        </pc:picChg>
        <pc:picChg chg="add mod">
          <ac:chgData name="Md Muminul Hossain (mhssin13)" userId="S::mhssin13@memphis.edu::50a26713-8066-4e73-a251-c762f8e6b9ea" providerId="AD" clId="Web-{18F7FFF9-983F-5EC1-A01A-53FA9080950B}" dt="2023-05-23T19:41:53.840" v="508" actId="14100"/>
          <ac:picMkLst>
            <pc:docMk/>
            <pc:sldMk cId="2738606288" sldId="298"/>
            <ac:picMk id="5" creationId="{16D56B53-1CD4-6054-7CE0-4B19B73A4DE4}"/>
          </ac:picMkLst>
        </pc:picChg>
        <pc:picChg chg="del mod">
          <ac:chgData name="Md Muminul Hossain (mhssin13)" userId="S::mhssin13@memphis.edu::50a26713-8066-4e73-a251-c762f8e6b9ea" providerId="AD" clId="Web-{18F7FFF9-983F-5EC1-A01A-53FA9080950B}" dt="2023-05-23T19:05:12.196" v="430"/>
          <ac:picMkLst>
            <pc:docMk/>
            <pc:sldMk cId="2738606288" sldId="298"/>
            <ac:picMk id="6" creationId="{8075CE04-B8B0-8033-9D53-45B56358AD5E}"/>
          </ac:picMkLst>
        </pc:picChg>
        <pc:picChg chg="add mod">
          <ac:chgData name="Md Muminul Hossain (mhssin13)" userId="S::mhssin13@memphis.edu::50a26713-8066-4e73-a251-c762f8e6b9ea" providerId="AD" clId="Web-{18F7FFF9-983F-5EC1-A01A-53FA9080950B}" dt="2023-05-23T19:41:44.465" v="506" actId="14100"/>
          <ac:picMkLst>
            <pc:docMk/>
            <pc:sldMk cId="2738606288" sldId="298"/>
            <ac:picMk id="6" creationId="{FA531A8E-CF77-110E-98D2-46688D859A61}"/>
          </ac:picMkLst>
        </pc:picChg>
        <pc:picChg chg="add del mod">
          <ac:chgData name="Md Muminul Hossain (mhssin13)" userId="S::mhssin13@memphis.edu::50a26713-8066-4e73-a251-c762f8e6b9ea" providerId="AD" clId="Web-{18F7FFF9-983F-5EC1-A01A-53FA9080950B}" dt="2023-05-23T19:01:52.767" v="396"/>
          <ac:picMkLst>
            <pc:docMk/>
            <pc:sldMk cId="2738606288" sldId="298"/>
            <ac:picMk id="7" creationId="{25CEE1FC-F0DB-D86C-2304-22295F70F600}"/>
          </ac:picMkLst>
        </pc:picChg>
        <pc:picChg chg="add del mod">
          <ac:chgData name="Md Muminul Hossain (mhssin13)" userId="S::mhssin13@memphis.edu::50a26713-8066-4e73-a251-c762f8e6b9ea" providerId="AD" clId="Web-{18F7FFF9-983F-5EC1-A01A-53FA9080950B}" dt="2023-05-23T19:05:10.477" v="429"/>
          <ac:picMkLst>
            <pc:docMk/>
            <pc:sldMk cId="2738606288" sldId="298"/>
            <ac:picMk id="8" creationId="{0BDCEB00-57F4-40B8-3669-E05BC4ABB219}"/>
          </ac:picMkLst>
        </pc:picChg>
        <pc:picChg chg="del">
          <ac:chgData name="Md Muminul Hossain (mhssin13)" userId="S::mhssin13@memphis.edu::50a26713-8066-4e73-a251-c762f8e6b9ea" providerId="AD" clId="Web-{18F7FFF9-983F-5EC1-A01A-53FA9080950B}" dt="2023-05-23T18:46:57.532" v="135"/>
          <ac:picMkLst>
            <pc:docMk/>
            <pc:sldMk cId="2738606288" sldId="298"/>
            <ac:picMk id="9" creationId="{74D38D76-0754-382E-46A1-C755EF914E48}"/>
          </ac:picMkLst>
        </pc:picChg>
        <pc:picChg chg="add mod">
          <ac:chgData name="Md Muminul Hossain (mhssin13)" userId="S::mhssin13@memphis.edu::50a26713-8066-4e73-a251-c762f8e6b9ea" providerId="AD" clId="Web-{18F7FFF9-983F-5EC1-A01A-53FA9080950B}" dt="2023-05-23T19:42:07.981" v="510" actId="1076"/>
          <ac:picMkLst>
            <pc:docMk/>
            <pc:sldMk cId="2738606288" sldId="298"/>
            <ac:picMk id="13" creationId="{71382DA7-44CF-3DCE-438B-54AC8C21499F}"/>
          </ac:picMkLst>
        </pc:picChg>
        <pc:picChg chg="del mod">
          <ac:chgData name="Md Muminul Hossain (mhssin13)" userId="S::mhssin13@memphis.edu::50a26713-8066-4e73-a251-c762f8e6b9ea" providerId="AD" clId="Web-{18F7FFF9-983F-5EC1-A01A-53FA9080950B}" dt="2023-05-23T19:05:14.180" v="431"/>
          <ac:picMkLst>
            <pc:docMk/>
            <pc:sldMk cId="2738606288" sldId="298"/>
            <ac:picMk id="14" creationId="{75CDCBB6-61D5-F05A-3F85-53D65CA9E014}"/>
          </ac:picMkLst>
        </pc:picChg>
      </pc:sldChg>
      <pc:sldChg chg="del">
        <pc:chgData name="Md Muminul Hossain (mhssin13)" userId="S::mhssin13@memphis.edu::50a26713-8066-4e73-a251-c762f8e6b9ea" providerId="AD" clId="Web-{18F7FFF9-983F-5EC1-A01A-53FA9080950B}" dt="2023-05-23T23:22:29.801" v="1807"/>
        <pc:sldMkLst>
          <pc:docMk/>
          <pc:sldMk cId="3848608483" sldId="299"/>
        </pc:sldMkLst>
      </pc:sldChg>
      <pc:sldChg chg="del">
        <pc:chgData name="Md Muminul Hossain (mhssin13)" userId="S::mhssin13@memphis.edu::50a26713-8066-4e73-a251-c762f8e6b9ea" providerId="AD" clId="Web-{18F7FFF9-983F-5EC1-A01A-53FA9080950B}" dt="2023-05-23T23:22:35.176" v="1809"/>
        <pc:sldMkLst>
          <pc:docMk/>
          <pc:sldMk cId="2774950278" sldId="300"/>
        </pc:sldMkLst>
      </pc:sldChg>
      <pc:sldChg chg="del">
        <pc:chgData name="Md Muminul Hossain (mhssin13)" userId="S::mhssin13@memphis.edu::50a26713-8066-4e73-a251-c762f8e6b9ea" providerId="AD" clId="Web-{18F7FFF9-983F-5EC1-A01A-53FA9080950B}" dt="2023-05-23T23:22:44.551" v="1811"/>
        <pc:sldMkLst>
          <pc:docMk/>
          <pc:sldMk cId="22484828" sldId="301"/>
        </pc:sldMkLst>
      </pc:sldChg>
      <pc:sldChg chg="modSp">
        <pc:chgData name="Md Muminul Hossain (mhssin13)" userId="S::mhssin13@memphis.edu::50a26713-8066-4e73-a251-c762f8e6b9ea" providerId="AD" clId="Web-{18F7FFF9-983F-5EC1-A01A-53FA9080950B}" dt="2023-05-23T22:28:48.778" v="1171" actId="20577"/>
        <pc:sldMkLst>
          <pc:docMk/>
          <pc:sldMk cId="2409250613" sldId="302"/>
        </pc:sldMkLst>
        <pc:spChg chg="mod">
          <ac:chgData name="Md Muminul Hossain (mhssin13)" userId="S::mhssin13@memphis.edu::50a26713-8066-4e73-a251-c762f8e6b9ea" providerId="AD" clId="Web-{18F7FFF9-983F-5EC1-A01A-53FA9080950B}" dt="2023-05-23T22:28:48.778" v="1171" actId="20577"/>
          <ac:spMkLst>
            <pc:docMk/>
            <pc:sldMk cId="2409250613" sldId="302"/>
            <ac:spMk id="2" creationId="{A91C4CAF-5D3C-FBBF-13C2-8F123A77805E}"/>
          </ac:spMkLst>
        </pc:spChg>
      </pc:sldChg>
      <pc:sldChg chg="addSp delSp modSp">
        <pc:chgData name="Md Muminul Hossain (mhssin13)" userId="S::mhssin13@memphis.edu::50a26713-8066-4e73-a251-c762f8e6b9ea" providerId="AD" clId="Web-{18F7FFF9-983F-5EC1-A01A-53FA9080950B}" dt="2023-05-23T22:31:18.627" v="1188"/>
        <pc:sldMkLst>
          <pc:docMk/>
          <pc:sldMk cId="3331057065" sldId="303"/>
        </pc:sldMkLst>
        <pc:spChg chg="mod">
          <ac:chgData name="Md Muminul Hossain (mhssin13)" userId="S::mhssin13@memphis.edu::50a26713-8066-4e73-a251-c762f8e6b9ea" providerId="AD" clId="Web-{18F7FFF9-983F-5EC1-A01A-53FA9080950B}" dt="2023-05-23T22:28:52.982" v="1172" actId="20577"/>
          <ac:spMkLst>
            <pc:docMk/>
            <pc:sldMk cId="3331057065" sldId="303"/>
            <ac:spMk id="2" creationId="{A91C4CAF-5D3C-FBBF-13C2-8F123A77805E}"/>
          </ac:spMkLst>
        </pc:spChg>
        <pc:spChg chg="mod">
          <ac:chgData name="Md Muminul Hossain (mhssin13)" userId="S::mhssin13@memphis.edu::50a26713-8066-4e73-a251-c762f8e6b9ea" providerId="AD" clId="Web-{18F7FFF9-983F-5EC1-A01A-53FA9080950B}" dt="2023-05-23T22:30:39.907" v="1179" actId="20577"/>
          <ac:spMkLst>
            <pc:docMk/>
            <pc:sldMk cId="3331057065" sldId="303"/>
            <ac:spMk id="3" creationId="{7CD6BE88-1EC8-B31D-DE1F-F7D6158F8566}"/>
          </ac:spMkLst>
        </pc:spChg>
        <pc:spChg chg="del mod">
          <ac:chgData name="Md Muminul Hossain (mhssin13)" userId="S::mhssin13@memphis.edu::50a26713-8066-4e73-a251-c762f8e6b9ea" providerId="AD" clId="Web-{18F7FFF9-983F-5EC1-A01A-53FA9080950B}" dt="2023-05-23T22:31:18.627" v="1188"/>
          <ac:spMkLst>
            <pc:docMk/>
            <pc:sldMk cId="3331057065" sldId="303"/>
            <ac:spMk id="5" creationId="{25B58D9C-581B-5717-EBEA-8F34598A7217}"/>
          </ac:spMkLst>
        </pc:spChg>
        <pc:spChg chg="add mod">
          <ac:chgData name="Md Muminul Hossain (mhssin13)" userId="S::mhssin13@memphis.edu::50a26713-8066-4e73-a251-c762f8e6b9ea" providerId="AD" clId="Web-{18F7FFF9-983F-5EC1-A01A-53FA9080950B}" dt="2023-05-23T22:31:16.689" v="1187" actId="14100"/>
          <ac:spMkLst>
            <pc:docMk/>
            <pc:sldMk cId="3331057065" sldId="303"/>
            <ac:spMk id="8" creationId="{23408CCB-2159-61D3-F860-F511E019E14A}"/>
          </ac:spMkLst>
        </pc:spChg>
        <pc:picChg chg="del">
          <ac:chgData name="Md Muminul Hossain (mhssin13)" userId="S::mhssin13@memphis.edu::50a26713-8066-4e73-a251-c762f8e6b9ea" providerId="AD" clId="Web-{18F7FFF9-983F-5EC1-A01A-53FA9080950B}" dt="2023-05-23T22:30:42.219" v="1180"/>
          <ac:picMkLst>
            <pc:docMk/>
            <pc:sldMk cId="3331057065" sldId="303"/>
            <ac:picMk id="4" creationId="{615A2033-2298-C378-57E2-66BB0599AA85}"/>
          </ac:picMkLst>
        </pc:picChg>
        <pc:picChg chg="add mod">
          <ac:chgData name="Md Muminul Hossain (mhssin13)" userId="S::mhssin13@memphis.edu::50a26713-8066-4e73-a251-c762f8e6b9ea" providerId="AD" clId="Web-{18F7FFF9-983F-5EC1-A01A-53FA9080950B}" dt="2023-05-23T22:30:55.579" v="1183" actId="14100"/>
          <ac:picMkLst>
            <pc:docMk/>
            <pc:sldMk cId="3331057065" sldId="303"/>
            <ac:picMk id="7" creationId="{A4A41130-18F4-C7DE-D200-5F0E49025BE7}"/>
          </ac:picMkLst>
        </pc:picChg>
      </pc:sldChg>
      <pc:sldChg chg="addSp delSp modSp">
        <pc:chgData name="Md Muminul Hossain (mhssin13)" userId="S::mhssin13@memphis.edu::50a26713-8066-4e73-a251-c762f8e6b9ea" providerId="AD" clId="Web-{18F7FFF9-983F-5EC1-A01A-53FA9080950B}" dt="2023-05-23T22:54:14.357" v="1448" actId="20577"/>
        <pc:sldMkLst>
          <pc:docMk/>
          <pc:sldMk cId="4192309153" sldId="304"/>
        </pc:sldMkLst>
        <pc:spChg chg="mod">
          <ac:chgData name="Md Muminul Hossain (mhssin13)" userId="S::mhssin13@memphis.edu::50a26713-8066-4e73-a251-c762f8e6b9ea" providerId="AD" clId="Web-{18F7FFF9-983F-5EC1-A01A-53FA9080950B}" dt="2023-05-23T22:54:14.357" v="1448" actId="20577"/>
          <ac:spMkLst>
            <pc:docMk/>
            <pc:sldMk cId="4192309153" sldId="304"/>
            <ac:spMk id="2" creationId="{A91C4CAF-5D3C-FBBF-13C2-8F123A77805E}"/>
          </ac:spMkLst>
        </pc:spChg>
        <pc:spChg chg="mod">
          <ac:chgData name="Md Muminul Hossain (mhssin13)" userId="S::mhssin13@memphis.edu::50a26713-8066-4e73-a251-c762f8e6b9ea" providerId="AD" clId="Web-{18F7FFF9-983F-5EC1-A01A-53FA9080950B}" dt="2023-05-23T22:32:49.192" v="1204" actId="20577"/>
          <ac:spMkLst>
            <pc:docMk/>
            <pc:sldMk cId="4192309153" sldId="304"/>
            <ac:spMk id="3" creationId="{7CD6BE88-1EC8-B31D-DE1F-F7D6158F8566}"/>
          </ac:spMkLst>
        </pc:spChg>
        <pc:spChg chg="del">
          <ac:chgData name="Md Muminul Hossain (mhssin13)" userId="S::mhssin13@memphis.edu::50a26713-8066-4e73-a251-c762f8e6b9ea" providerId="AD" clId="Web-{18F7FFF9-983F-5EC1-A01A-53FA9080950B}" dt="2023-05-23T22:31:48.346" v="1190"/>
          <ac:spMkLst>
            <pc:docMk/>
            <pc:sldMk cId="4192309153" sldId="304"/>
            <ac:spMk id="5" creationId="{25B58D9C-581B-5717-EBEA-8F34598A7217}"/>
          </ac:spMkLst>
        </pc:spChg>
        <pc:spChg chg="add">
          <ac:chgData name="Md Muminul Hossain (mhssin13)" userId="S::mhssin13@memphis.edu::50a26713-8066-4e73-a251-c762f8e6b9ea" providerId="AD" clId="Web-{18F7FFF9-983F-5EC1-A01A-53FA9080950B}" dt="2023-05-23T22:31:49.503" v="1192"/>
          <ac:spMkLst>
            <pc:docMk/>
            <pc:sldMk cId="4192309153" sldId="304"/>
            <ac:spMk id="9" creationId="{4A36D80C-2814-23B9-55E9-44C3F2EC5733}"/>
          </ac:spMkLst>
        </pc:spChg>
        <pc:picChg chg="del">
          <ac:chgData name="Md Muminul Hossain (mhssin13)" userId="S::mhssin13@memphis.edu::50a26713-8066-4e73-a251-c762f8e6b9ea" providerId="AD" clId="Web-{18F7FFF9-983F-5EC1-A01A-53FA9080950B}" dt="2023-05-23T22:31:45.706" v="1189"/>
          <ac:picMkLst>
            <pc:docMk/>
            <pc:sldMk cId="4192309153" sldId="304"/>
            <ac:picMk id="4" creationId="{615A2033-2298-C378-57E2-66BB0599AA85}"/>
          </ac:picMkLst>
        </pc:picChg>
        <pc:picChg chg="add">
          <ac:chgData name="Md Muminul Hossain (mhssin13)" userId="S::mhssin13@memphis.edu::50a26713-8066-4e73-a251-c762f8e6b9ea" providerId="AD" clId="Web-{18F7FFF9-983F-5EC1-A01A-53FA9080950B}" dt="2023-05-23T22:31:49.503" v="1191"/>
          <ac:picMkLst>
            <pc:docMk/>
            <pc:sldMk cId="4192309153" sldId="304"/>
            <ac:picMk id="7" creationId="{F4515216-7EFE-65E4-122A-1B519F4B6A3D}"/>
          </ac:picMkLst>
        </pc:picChg>
      </pc:sldChg>
      <pc:sldChg chg="addSp delSp modSp">
        <pc:chgData name="Md Muminul Hossain (mhssin13)" userId="S::mhssin13@memphis.edu::50a26713-8066-4e73-a251-c762f8e6b9ea" providerId="AD" clId="Web-{18F7FFF9-983F-5EC1-A01A-53FA9080950B}" dt="2023-05-23T22:54:30.967" v="1455" actId="20577"/>
        <pc:sldMkLst>
          <pc:docMk/>
          <pc:sldMk cId="2919245389" sldId="305"/>
        </pc:sldMkLst>
        <pc:spChg chg="mod">
          <ac:chgData name="Md Muminul Hossain (mhssin13)" userId="S::mhssin13@memphis.edu::50a26713-8066-4e73-a251-c762f8e6b9ea" providerId="AD" clId="Web-{18F7FFF9-983F-5EC1-A01A-53FA9080950B}" dt="2023-05-23T22:54:30.967" v="1455" actId="20577"/>
          <ac:spMkLst>
            <pc:docMk/>
            <pc:sldMk cId="2919245389" sldId="305"/>
            <ac:spMk id="2" creationId="{A91C4CAF-5D3C-FBBF-13C2-8F123A77805E}"/>
          </ac:spMkLst>
        </pc:spChg>
        <pc:spChg chg="mod">
          <ac:chgData name="Md Muminul Hossain (mhssin13)" userId="S::mhssin13@memphis.edu::50a26713-8066-4e73-a251-c762f8e6b9ea" providerId="AD" clId="Web-{18F7FFF9-983F-5EC1-A01A-53FA9080950B}" dt="2023-05-23T22:32:55.958" v="1206" actId="20577"/>
          <ac:spMkLst>
            <pc:docMk/>
            <pc:sldMk cId="2919245389" sldId="305"/>
            <ac:spMk id="3" creationId="{7CD6BE88-1EC8-B31D-DE1F-F7D6158F8566}"/>
          </ac:spMkLst>
        </pc:spChg>
        <pc:spChg chg="del">
          <ac:chgData name="Md Muminul Hossain (mhssin13)" userId="S::mhssin13@memphis.edu::50a26713-8066-4e73-a251-c762f8e6b9ea" providerId="AD" clId="Web-{18F7FFF9-983F-5EC1-A01A-53FA9080950B}" dt="2023-05-23T22:32:37.785" v="1201"/>
          <ac:spMkLst>
            <pc:docMk/>
            <pc:sldMk cId="2919245389" sldId="305"/>
            <ac:spMk id="5" creationId="{25B58D9C-581B-5717-EBEA-8F34598A7217}"/>
          </ac:spMkLst>
        </pc:spChg>
        <pc:spChg chg="add">
          <ac:chgData name="Md Muminul Hossain (mhssin13)" userId="S::mhssin13@memphis.edu::50a26713-8066-4e73-a251-c762f8e6b9ea" providerId="AD" clId="Web-{18F7FFF9-983F-5EC1-A01A-53FA9080950B}" dt="2023-05-23T22:32:38.926" v="1203"/>
          <ac:spMkLst>
            <pc:docMk/>
            <pc:sldMk cId="2919245389" sldId="305"/>
            <ac:spMk id="9" creationId="{585EF9AF-C53F-8C27-1AB2-1400A849AA74}"/>
          </ac:spMkLst>
        </pc:spChg>
        <pc:picChg chg="del">
          <ac:chgData name="Md Muminul Hossain (mhssin13)" userId="S::mhssin13@memphis.edu::50a26713-8066-4e73-a251-c762f8e6b9ea" providerId="AD" clId="Web-{18F7FFF9-983F-5EC1-A01A-53FA9080950B}" dt="2023-05-23T22:32:36.239" v="1200"/>
          <ac:picMkLst>
            <pc:docMk/>
            <pc:sldMk cId="2919245389" sldId="305"/>
            <ac:picMk id="4" creationId="{615A2033-2298-C378-57E2-66BB0599AA85}"/>
          </ac:picMkLst>
        </pc:picChg>
        <pc:picChg chg="add">
          <ac:chgData name="Md Muminul Hossain (mhssin13)" userId="S::mhssin13@memphis.edu::50a26713-8066-4e73-a251-c762f8e6b9ea" providerId="AD" clId="Web-{18F7FFF9-983F-5EC1-A01A-53FA9080950B}" dt="2023-05-23T22:32:38.911" v="1202"/>
          <ac:picMkLst>
            <pc:docMk/>
            <pc:sldMk cId="2919245389" sldId="305"/>
            <ac:picMk id="7" creationId="{758CF96D-2F5F-6435-252F-6B9B559AA562}"/>
          </ac:picMkLst>
        </pc:picChg>
      </pc:sldChg>
      <pc:sldChg chg="modSp del ord">
        <pc:chgData name="Md Muminul Hossain (mhssin13)" userId="S::mhssin13@memphis.edu::50a26713-8066-4e73-a251-c762f8e6b9ea" providerId="AD" clId="Web-{18F7FFF9-983F-5EC1-A01A-53FA9080950B}" dt="2023-05-23T23:22:43.270" v="1810"/>
        <pc:sldMkLst>
          <pc:docMk/>
          <pc:sldMk cId="1840575902" sldId="306"/>
        </pc:sldMkLst>
        <pc:spChg chg="mod">
          <ac:chgData name="Md Muminul Hossain (mhssin13)" userId="S::mhssin13@memphis.edu::50a26713-8066-4e73-a251-c762f8e6b9ea" providerId="AD" clId="Web-{18F7FFF9-983F-5EC1-A01A-53FA9080950B}" dt="2023-05-23T22:33:35.787" v="1207" actId="20577"/>
          <ac:spMkLst>
            <pc:docMk/>
            <pc:sldMk cId="1840575902" sldId="306"/>
            <ac:spMk id="2" creationId="{A91C4CAF-5D3C-FBBF-13C2-8F123A77805E}"/>
          </ac:spMkLst>
        </pc:spChg>
        <pc:spChg chg="mod">
          <ac:chgData name="Md Muminul Hossain (mhssin13)" userId="S::mhssin13@memphis.edu::50a26713-8066-4e73-a251-c762f8e6b9ea" providerId="AD" clId="Web-{18F7FFF9-983F-5EC1-A01A-53FA9080950B}" dt="2023-05-23T22:33:50.850" v="1210" actId="20577"/>
          <ac:spMkLst>
            <pc:docMk/>
            <pc:sldMk cId="1840575902" sldId="306"/>
            <ac:spMk id="3" creationId="{7CD6BE88-1EC8-B31D-DE1F-F7D6158F8566}"/>
          </ac:spMkLst>
        </pc:spChg>
      </pc:sldChg>
      <pc:sldChg chg="del">
        <pc:chgData name="Md Muminul Hossain (mhssin13)" userId="S::mhssin13@memphis.edu::50a26713-8066-4e73-a251-c762f8e6b9ea" providerId="AD" clId="Web-{18F7FFF9-983F-5EC1-A01A-53FA9080950B}" dt="2023-05-23T23:22:33.676" v="1808"/>
        <pc:sldMkLst>
          <pc:docMk/>
          <pc:sldMk cId="3786901073" sldId="308"/>
        </pc:sldMkLst>
      </pc:sldChg>
      <pc:sldChg chg="addSp delSp modSp add replId">
        <pc:chgData name="Md Muminul Hossain (mhssin13)" userId="S::mhssin13@memphis.edu::50a26713-8066-4e73-a251-c762f8e6b9ea" providerId="AD" clId="Web-{18F7FFF9-983F-5EC1-A01A-53FA9080950B}" dt="2023-05-23T18:43:38.400" v="125" actId="14100"/>
        <pc:sldMkLst>
          <pc:docMk/>
          <pc:sldMk cId="149326763" sldId="309"/>
        </pc:sldMkLst>
        <pc:spChg chg="mod">
          <ac:chgData name="Md Muminul Hossain (mhssin13)" userId="S::mhssin13@memphis.edu::50a26713-8066-4e73-a251-c762f8e6b9ea" providerId="AD" clId="Web-{18F7FFF9-983F-5EC1-A01A-53FA9080950B}" dt="2023-05-23T18:43:38.400" v="125" actId="14100"/>
          <ac:spMkLst>
            <pc:docMk/>
            <pc:sldMk cId="149326763" sldId="309"/>
            <ac:spMk id="3" creationId="{76C131E4-8025-BF73-5C17-976F3FC983DF}"/>
          </ac:spMkLst>
        </pc:spChg>
        <pc:picChg chg="add del">
          <ac:chgData name="Md Muminul Hossain (mhssin13)" userId="S::mhssin13@memphis.edu::50a26713-8066-4e73-a251-c762f8e6b9ea" providerId="AD" clId="Web-{18F7FFF9-983F-5EC1-A01A-53FA9080950B}" dt="2023-05-23T18:43:34.853" v="124"/>
          <ac:picMkLst>
            <pc:docMk/>
            <pc:sldMk cId="149326763" sldId="309"/>
            <ac:picMk id="5" creationId="{8287AFF2-050A-5BB3-1137-3314D63F19C5}"/>
          </ac:picMkLst>
        </pc:picChg>
        <pc:picChg chg="del">
          <ac:chgData name="Md Muminul Hossain (mhssin13)" userId="S::mhssin13@memphis.edu::50a26713-8066-4e73-a251-c762f8e6b9ea" providerId="AD" clId="Web-{18F7FFF9-983F-5EC1-A01A-53FA9080950B}" dt="2023-05-23T16:30:43.359" v="38"/>
          <ac:picMkLst>
            <pc:docMk/>
            <pc:sldMk cId="149326763" sldId="309"/>
            <ac:picMk id="6" creationId="{8D88BFEC-8ED6-2E83-0783-904A79A6FF31}"/>
          </ac:picMkLst>
        </pc:picChg>
      </pc:sldChg>
      <pc:sldChg chg="add del replId">
        <pc:chgData name="Md Muminul Hossain (mhssin13)" userId="S::mhssin13@memphis.edu::50a26713-8066-4e73-a251-c762f8e6b9ea" providerId="AD" clId="Web-{18F7FFF9-983F-5EC1-A01A-53FA9080950B}" dt="2023-05-23T16:20:56.097" v="11"/>
        <pc:sldMkLst>
          <pc:docMk/>
          <pc:sldMk cId="1802790415" sldId="309"/>
        </pc:sldMkLst>
      </pc:sldChg>
      <pc:sldChg chg="modSp add replId">
        <pc:chgData name="Md Muminul Hossain (mhssin13)" userId="S::mhssin13@memphis.edu::50a26713-8066-4e73-a251-c762f8e6b9ea" providerId="AD" clId="Web-{18F7FFF9-983F-5EC1-A01A-53FA9080950B}" dt="2023-05-23T18:43:17.993" v="123" actId="20577"/>
        <pc:sldMkLst>
          <pc:docMk/>
          <pc:sldMk cId="24379558" sldId="310"/>
        </pc:sldMkLst>
        <pc:spChg chg="mod">
          <ac:chgData name="Md Muminul Hossain (mhssin13)" userId="S::mhssin13@memphis.edu::50a26713-8066-4e73-a251-c762f8e6b9ea" providerId="AD" clId="Web-{18F7FFF9-983F-5EC1-A01A-53FA9080950B}" dt="2023-05-23T18:43:17.993" v="123" actId="20577"/>
          <ac:spMkLst>
            <pc:docMk/>
            <pc:sldMk cId="24379558" sldId="310"/>
            <ac:spMk id="3" creationId="{76C131E4-8025-BF73-5C17-976F3FC983DF}"/>
          </ac:spMkLst>
        </pc:spChg>
      </pc:sldChg>
      <pc:sldChg chg="add del replId">
        <pc:chgData name="Md Muminul Hossain (mhssin13)" userId="S::mhssin13@memphis.edu::50a26713-8066-4e73-a251-c762f8e6b9ea" providerId="AD" clId="Web-{18F7FFF9-983F-5EC1-A01A-53FA9080950B}" dt="2023-05-23T16:20:50.675" v="9"/>
        <pc:sldMkLst>
          <pc:docMk/>
          <pc:sldMk cId="2915515748" sldId="310"/>
        </pc:sldMkLst>
      </pc:sldChg>
      <pc:sldChg chg="addSp delSp modSp add replId">
        <pc:chgData name="Md Muminul Hossain (mhssin13)" userId="S::mhssin13@memphis.edu::50a26713-8066-4e73-a251-c762f8e6b9ea" providerId="AD" clId="Web-{18F7FFF9-983F-5EC1-A01A-53FA9080950B}" dt="2023-05-23T20:19:29.763" v="722" actId="1076"/>
        <pc:sldMkLst>
          <pc:docMk/>
          <pc:sldMk cId="178546284" sldId="311"/>
        </pc:sldMkLst>
        <pc:spChg chg="mod">
          <ac:chgData name="Md Muminul Hossain (mhssin13)" userId="S::mhssin13@memphis.edu::50a26713-8066-4e73-a251-c762f8e6b9ea" providerId="AD" clId="Web-{18F7FFF9-983F-5EC1-A01A-53FA9080950B}" dt="2023-05-23T20:06:50.367" v="620" actId="20577"/>
          <ac:spMkLst>
            <pc:docMk/>
            <pc:sldMk cId="178546284" sldId="311"/>
            <ac:spMk id="2" creationId="{F20CDE37-5AE8-1005-9A95-BA3A19A68E95}"/>
          </ac:spMkLst>
        </pc:spChg>
        <pc:spChg chg="mod">
          <ac:chgData name="Md Muminul Hossain (mhssin13)" userId="S::mhssin13@memphis.edu::50a26713-8066-4e73-a251-c762f8e6b9ea" providerId="AD" clId="Web-{18F7FFF9-983F-5EC1-A01A-53FA9080950B}" dt="2023-05-23T20:16:07.733" v="710" actId="20577"/>
          <ac:spMkLst>
            <pc:docMk/>
            <pc:sldMk cId="178546284" sldId="311"/>
            <ac:spMk id="3" creationId="{76C131E4-8025-BF73-5C17-976F3FC983DF}"/>
          </ac:spMkLst>
        </pc:spChg>
        <pc:spChg chg="add mod">
          <ac:chgData name="Md Muminul Hossain (mhssin13)" userId="S::mhssin13@memphis.edu::50a26713-8066-4e73-a251-c762f8e6b9ea" providerId="AD" clId="Web-{18F7FFF9-983F-5EC1-A01A-53FA9080950B}" dt="2023-05-23T20:19:29.763" v="722" actId="1076"/>
          <ac:spMkLst>
            <pc:docMk/>
            <pc:sldMk cId="178546284" sldId="311"/>
            <ac:spMk id="10" creationId="{9BB92926-285C-A58A-D684-FFDFCFBA927E}"/>
          </ac:spMkLst>
        </pc:spChg>
        <pc:spChg chg="del">
          <ac:chgData name="Md Muminul Hossain (mhssin13)" userId="S::mhssin13@memphis.edu::50a26713-8066-4e73-a251-c762f8e6b9ea" providerId="AD" clId="Web-{18F7FFF9-983F-5EC1-A01A-53FA9080950B}" dt="2023-05-23T20:16:40.845" v="713"/>
          <ac:spMkLst>
            <pc:docMk/>
            <pc:sldMk cId="178546284" sldId="311"/>
            <ac:spMk id="11" creationId="{A29F16CF-E772-3167-35F8-63B6844828B2}"/>
          </ac:spMkLst>
        </pc:spChg>
        <pc:picChg chg="del">
          <ac:chgData name="Md Muminul Hossain (mhssin13)" userId="S::mhssin13@memphis.edu::50a26713-8066-4e73-a251-c762f8e6b9ea" providerId="AD" clId="Web-{18F7FFF9-983F-5EC1-A01A-53FA9080950B}" dt="2023-05-23T20:06:15.943" v="614"/>
          <ac:picMkLst>
            <pc:docMk/>
            <pc:sldMk cId="178546284" sldId="311"/>
            <ac:picMk id="4" creationId="{2AD43198-BD00-178C-63EC-4A74FC98A9F9}"/>
          </ac:picMkLst>
        </pc:picChg>
        <pc:picChg chg="add mod">
          <ac:chgData name="Md Muminul Hossain (mhssin13)" userId="S::mhssin13@memphis.edu::50a26713-8066-4e73-a251-c762f8e6b9ea" providerId="AD" clId="Web-{18F7FFF9-983F-5EC1-A01A-53FA9080950B}" dt="2023-05-23T20:12:52.236" v="703" actId="1076"/>
          <ac:picMkLst>
            <pc:docMk/>
            <pc:sldMk cId="178546284" sldId="311"/>
            <ac:picMk id="5" creationId="{DB5412D6-E434-AECD-021F-1734D564300B}"/>
          </ac:picMkLst>
        </pc:picChg>
        <pc:picChg chg="del">
          <ac:chgData name="Md Muminul Hossain (mhssin13)" userId="S::mhssin13@memphis.edu::50a26713-8066-4e73-a251-c762f8e6b9ea" providerId="AD" clId="Web-{18F7FFF9-983F-5EC1-A01A-53FA9080950B}" dt="2023-05-23T20:06:20.458" v="616"/>
          <ac:picMkLst>
            <pc:docMk/>
            <pc:sldMk cId="178546284" sldId="311"/>
            <ac:picMk id="6" creationId="{8075CE04-B8B0-8033-9D53-45B56358AD5E}"/>
          </ac:picMkLst>
        </pc:picChg>
        <pc:picChg chg="add mod">
          <ac:chgData name="Md Muminul Hossain (mhssin13)" userId="S::mhssin13@memphis.edu::50a26713-8066-4e73-a251-c762f8e6b9ea" providerId="AD" clId="Web-{18F7FFF9-983F-5EC1-A01A-53FA9080950B}" dt="2023-05-23T20:12:54.486" v="704" actId="1076"/>
          <ac:picMkLst>
            <pc:docMk/>
            <pc:sldMk cId="178546284" sldId="311"/>
            <ac:picMk id="7" creationId="{46A823B3-EFEC-1CCD-A220-44DF40C6C5CB}"/>
          </ac:picMkLst>
        </pc:picChg>
        <pc:picChg chg="add mod">
          <ac:chgData name="Md Muminul Hossain (mhssin13)" userId="S::mhssin13@memphis.edu::50a26713-8066-4e73-a251-c762f8e6b9ea" providerId="AD" clId="Web-{18F7FFF9-983F-5EC1-A01A-53FA9080950B}" dt="2023-05-23T20:19:22.966" v="721" actId="1076"/>
          <ac:picMkLst>
            <pc:docMk/>
            <pc:sldMk cId="178546284" sldId="311"/>
            <ac:picMk id="8" creationId="{F5B48BFA-FE4E-E439-7EA1-38760A0CE9A6}"/>
          </ac:picMkLst>
        </pc:picChg>
        <pc:picChg chg="del">
          <ac:chgData name="Md Muminul Hossain (mhssin13)" userId="S::mhssin13@memphis.edu::50a26713-8066-4e73-a251-c762f8e6b9ea" providerId="AD" clId="Web-{18F7FFF9-983F-5EC1-A01A-53FA9080950B}" dt="2023-05-23T20:12:56.924" v="705"/>
          <ac:picMkLst>
            <pc:docMk/>
            <pc:sldMk cId="178546284" sldId="311"/>
            <ac:picMk id="9" creationId="{74D38D76-0754-382E-46A1-C755EF914E48}"/>
          </ac:picMkLst>
        </pc:picChg>
        <pc:picChg chg="del">
          <ac:chgData name="Md Muminul Hossain (mhssin13)" userId="S::mhssin13@memphis.edu::50a26713-8066-4e73-a251-c762f8e6b9ea" providerId="AD" clId="Web-{18F7FFF9-983F-5EC1-A01A-53FA9080950B}" dt="2023-05-23T20:06:17.786" v="615"/>
          <ac:picMkLst>
            <pc:docMk/>
            <pc:sldMk cId="178546284" sldId="311"/>
            <ac:picMk id="14" creationId="{75CDCBB6-61D5-F05A-3F85-53D65CA9E014}"/>
          </ac:picMkLst>
        </pc:picChg>
      </pc:sldChg>
      <pc:sldChg chg="add del replId">
        <pc:chgData name="Md Muminul Hossain (mhssin13)" userId="S::mhssin13@memphis.edu::50a26713-8066-4e73-a251-c762f8e6b9ea" providerId="AD" clId="Web-{18F7FFF9-983F-5EC1-A01A-53FA9080950B}" dt="2023-05-23T16:29:34.358" v="23"/>
        <pc:sldMkLst>
          <pc:docMk/>
          <pc:sldMk cId="2863185233" sldId="311"/>
        </pc:sldMkLst>
      </pc:sldChg>
      <pc:sldChg chg="addSp delSp modSp add replId">
        <pc:chgData name="Md Muminul Hossain (mhssin13)" userId="S::mhssin13@memphis.edu::50a26713-8066-4e73-a251-c762f8e6b9ea" providerId="AD" clId="Web-{18F7FFF9-983F-5EC1-A01A-53FA9080950B}" dt="2023-05-23T21:19:49.360" v="1106" actId="20577"/>
        <pc:sldMkLst>
          <pc:docMk/>
          <pc:sldMk cId="3302290179" sldId="312"/>
        </pc:sldMkLst>
        <pc:spChg chg="mod">
          <ac:chgData name="Md Muminul Hossain (mhssin13)" userId="S::mhssin13@memphis.edu::50a26713-8066-4e73-a251-c762f8e6b9ea" providerId="AD" clId="Web-{18F7FFF9-983F-5EC1-A01A-53FA9080950B}" dt="2023-05-23T21:19:49.360" v="1106" actId="20577"/>
          <ac:spMkLst>
            <pc:docMk/>
            <pc:sldMk cId="3302290179" sldId="312"/>
            <ac:spMk id="2" creationId="{F20CDE37-5AE8-1005-9A95-BA3A19A68E95}"/>
          </ac:spMkLst>
        </pc:spChg>
        <pc:spChg chg="mod">
          <ac:chgData name="Md Muminul Hossain (mhssin13)" userId="S::mhssin13@memphis.edu::50a26713-8066-4e73-a251-c762f8e6b9ea" providerId="AD" clId="Web-{18F7FFF9-983F-5EC1-A01A-53FA9080950B}" dt="2023-05-23T21:13:54.709" v="1035" actId="20577"/>
          <ac:spMkLst>
            <pc:docMk/>
            <pc:sldMk cId="3302290179" sldId="312"/>
            <ac:spMk id="3" creationId="{76C131E4-8025-BF73-5C17-976F3FC983DF}"/>
          </ac:spMkLst>
        </pc:spChg>
        <pc:spChg chg="del">
          <ac:chgData name="Md Muminul Hossain (mhssin13)" userId="S::mhssin13@memphis.edu::50a26713-8066-4e73-a251-c762f8e6b9ea" providerId="AD" clId="Web-{18F7FFF9-983F-5EC1-A01A-53FA9080950B}" dt="2023-05-23T21:09:40.421" v="926"/>
          <ac:spMkLst>
            <pc:docMk/>
            <pc:sldMk cId="3302290179" sldId="312"/>
            <ac:spMk id="9" creationId="{84D4E287-6F07-F245-2B92-14C2D8438843}"/>
          </ac:spMkLst>
        </pc:spChg>
        <pc:spChg chg="del">
          <ac:chgData name="Md Muminul Hossain (mhssin13)" userId="S::mhssin13@memphis.edu::50a26713-8066-4e73-a251-c762f8e6b9ea" providerId="AD" clId="Web-{18F7FFF9-983F-5EC1-A01A-53FA9080950B}" dt="2023-05-23T21:09:36.624" v="924"/>
          <ac:spMkLst>
            <pc:docMk/>
            <pc:sldMk cId="3302290179" sldId="312"/>
            <ac:spMk id="10" creationId="{EBB1078E-DBBC-E568-E55D-69B4CBA49563}"/>
          </ac:spMkLst>
        </pc:spChg>
        <pc:picChg chg="del">
          <ac:chgData name="Md Muminul Hossain (mhssin13)" userId="S::mhssin13@memphis.edu::50a26713-8066-4e73-a251-c762f8e6b9ea" providerId="AD" clId="Web-{18F7FFF9-983F-5EC1-A01A-53FA9080950B}" dt="2023-05-23T21:09:19.623" v="919"/>
          <ac:picMkLst>
            <pc:docMk/>
            <pc:sldMk cId="3302290179" sldId="312"/>
            <ac:picMk id="5" creationId="{A6AA91A2-7DD4-2174-2CCC-71B165FFDC47}"/>
          </ac:picMkLst>
        </pc:picChg>
        <pc:picChg chg="del">
          <ac:chgData name="Md Muminul Hossain (mhssin13)" userId="S::mhssin13@memphis.edu::50a26713-8066-4e73-a251-c762f8e6b9ea" providerId="AD" clId="Web-{18F7FFF9-983F-5EC1-A01A-53FA9080950B}" dt="2023-05-23T21:09:23.655" v="920"/>
          <ac:picMkLst>
            <pc:docMk/>
            <pc:sldMk cId="3302290179" sldId="312"/>
            <ac:picMk id="6" creationId="{CAB12B18-762C-39C5-4CA1-146ED2F202FD}"/>
          </ac:picMkLst>
        </pc:picChg>
        <pc:picChg chg="del">
          <ac:chgData name="Md Muminul Hossain (mhssin13)" userId="S::mhssin13@memphis.edu::50a26713-8066-4e73-a251-c762f8e6b9ea" providerId="AD" clId="Web-{18F7FFF9-983F-5EC1-A01A-53FA9080950B}" dt="2023-05-23T21:09:33.186" v="923"/>
          <ac:picMkLst>
            <pc:docMk/>
            <pc:sldMk cId="3302290179" sldId="312"/>
            <ac:picMk id="7" creationId="{662132C2-24A8-B550-87F6-D610BC11B61F}"/>
          </ac:picMkLst>
        </pc:picChg>
        <pc:picChg chg="del">
          <ac:chgData name="Md Muminul Hossain (mhssin13)" userId="S::mhssin13@memphis.edu::50a26713-8066-4e73-a251-c762f8e6b9ea" providerId="AD" clId="Web-{18F7FFF9-983F-5EC1-A01A-53FA9080950B}" dt="2023-05-23T21:09:38.108" v="925"/>
          <ac:picMkLst>
            <pc:docMk/>
            <pc:sldMk cId="3302290179" sldId="312"/>
            <ac:picMk id="8" creationId="{BB5D780E-3321-C427-CC95-50386EC1C727}"/>
          </ac:picMkLst>
        </pc:picChg>
        <pc:picChg chg="add mod">
          <ac:chgData name="Md Muminul Hossain (mhssin13)" userId="S::mhssin13@memphis.edu::50a26713-8066-4e73-a251-c762f8e6b9ea" providerId="AD" clId="Web-{18F7FFF9-983F-5EC1-A01A-53FA9080950B}" dt="2023-05-23T21:13:01.723" v="1005" actId="1076"/>
          <ac:picMkLst>
            <pc:docMk/>
            <pc:sldMk cId="3302290179" sldId="312"/>
            <ac:picMk id="11" creationId="{C0BDD8A3-2677-FB1A-D822-D9E6CCDB8EA0}"/>
          </ac:picMkLst>
        </pc:picChg>
      </pc:sldChg>
      <pc:sldChg chg="addSp delSp modSp add replId">
        <pc:chgData name="Md Muminul Hossain (mhssin13)" userId="S::mhssin13@memphis.edu::50a26713-8066-4e73-a251-c762f8e6b9ea" providerId="AD" clId="Web-{18F7FFF9-983F-5EC1-A01A-53FA9080950B}" dt="2023-05-23T22:45:08.715" v="1313" actId="20577"/>
        <pc:sldMkLst>
          <pc:docMk/>
          <pc:sldMk cId="3677063590" sldId="313"/>
        </pc:sldMkLst>
        <pc:spChg chg="mod">
          <ac:chgData name="Md Muminul Hossain (mhssin13)" userId="S::mhssin13@memphis.edu::50a26713-8066-4e73-a251-c762f8e6b9ea" providerId="AD" clId="Web-{18F7FFF9-983F-5EC1-A01A-53FA9080950B}" dt="2023-05-23T21:16:09.150" v="1058" actId="20577"/>
          <ac:spMkLst>
            <pc:docMk/>
            <pc:sldMk cId="3677063590" sldId="313"/>
            <ac:spMk id="2" creationId="{F20CDE37-5AE8-1005-9A95-BA3A19A68E95}"/>
          </ac:spMkLst>
        </pc:spChg>
        <pc:spChg chg="mod">
          <ac:chgData name="Md Muminul Hossain (mhssin13)" userId="S::mhssin13@memphis.edu::50a26713-8066-4e73-a251-c762f8e6b9ea" providerId="AD" clId="Web-{18F7FFF9-983F-5EC1-A01A-53FA9080950B}" dt="2023-05-23T22:45:08.715" v="1313" actId="20577"/>
          <ac:spMkLst>
            <pc:docMk/>
            <pc:sldMk cId="3677063590" sldId="313"/>
            <ac:spMk id="3" creationId="{76C131E4-8025-BF73-5C17-976F3FC983DF}"/>
          </ac:spMkLst>
        </pc:spChg>
        <pc:spChg chg="add mod">
          <ac:chgData name="Md Muminul Hossain (mhssin13)" userId="S::mhssin13@memphis.edu::50a26713-8066-4e73-a251-c762f8e6b9ea" providerId="AD" clId="Web-{18F7FFF9-983F-5EC1-A01A-53FA9080950B}" dt="2023-05-23T22:27:42.448" v="1169" actId="14100"/>
          <ac:spMkLst>
            <pc:docMk/>
            <pc:sldMk cId="3677063590" sldId="313"/>
            <ac:spMk id="6" creationId="{0069D4E5-91D5-1DEB-7BBC-5B15E575B216}"/>
          </ac:spMkLst>
        </pc:spChg>
        <pc:spChg chg="mod">
          <ac:chgData name="Md Muminul Hossain (mhssin13)" userId="S::mhssin13@memphis.edu::50a26713-8066-4e73-a251-c762f8e6b9ea" providerId="AD" clId="Web-{18F7FFF9-983F-5EC1-A01A-53FA9080950B}" dt="2023-05-23T21:18:31.889" v="1098" actId="1076"/>
          <ac:spMkLst>
            <pc:docMk/>
            <pc:sldMk cId="3677063590" sldId="313"/>
            <ac:spMk id="9" creationId="{84D4E287-6F07-F245-2B92-14C2D8438843}"/>
          </ac:spMkLst>
        </pc:spChg>
        <pc:picChg chg="add mod">
          <ac:chgData name="Md Muminul Hossain (mhssin13)" userId="S::mhssin13@memphis.edu::50a26713-8066-4e73-a251-c762f8e6b9ea" providerId="AD" clId="Web-{18F7FFF9-983F-5EC1-A01A-53FA9080950B}" dt="2023-05-23T21:18:20.123" v="1095" actId="1076"/>
          <ac:picMkLst>
            <pc:docMk/>
            <pc:sldMk cId="3677063590" sldId="313"/>
            <ac:picMk id="4" creationId="{D86CA1AE-84A2-9B1F-F9B5-6ED0358CE9B3}"/>
          </ac:picMkLst>
        </pc:picChg>
        <pc:picChg chg="del">
          <ac:chgData name="Md Muminul Hossain (mhssin13)" userId="S::mhssin13@memphis.edu::50a26713-8066-4e73-a251-c762f8e6b9ea" providerId="AD" clId="Web-{18F7FFF9-983F-5EC1-A01A-53FA9080950B}" dt="2023-05-23T21:17:56.669" v="1089"/>
          <ac:picMkLst>
            <pc:docMk/>
            <pc:sldMk cId="3677063590" sldId="313"/>
            <ac:picMk id="5" creationId="{A6AA91A2-7DD4-2174-2CCC-71B165FFDC47}"/>
          </ac:picMkLst>
        </pc:picChg>
        <pc:picChg chg="del">
          <ac:chgData name="Md Muminul Hossain (mhssin13)" userId="S::mhssin13@memphis.edu::50a26713-8066-4e73-a251-c762f8e6b9ea" providerId="AD" clId="Web-{18F7FFF9-983F-5EC1-A01A-53FA9080950B}" dt="2023-05-23T21:18:22.170" v="1096"/>
          <ac:picMkLst>
            <pc:docMk/>
            <pc:sldMk cId="3677063590" sldId="313"/>
            <ac:picMk id="6" creationId="{CAB12B18-762C-39C5-4CA1-146ED2F202FD}"/>
          </ac:picMkLst>
        </pc:picChg>
        <pc:picChg chg="del">
          <ac:chgData name="Md Muminul Hossain (mhssin13)" userId="S::mhssin13@memphis.edu::50a26713-8066-4e73-a251-c762f8e6b9ea" providerId="AD" clId="Web-{18F7FFF9-983F-5EC1-A01A-53FA9080950B}" dt="2023-05-23T21:18:31.936" v="1099"/>
          <ac:picMkLst>
            <pc:docMk/>
            <pc:sldMk cId="3677063590" sldId="313"/>
            <ac:picMk id="8" creationId="{BB5D780E-3321-C427-CC95-50386EC1C727}"/>
          </ac:picMkLst>
        </pc:picChg>
        <pc:picChg chg="add mod">
          <ac:chgData name="Md Muminul Hossain (mhssin13)" userId="S::mhssin13@memphis.edu::50a26713-8066-4e73-a251-c762f8e6b9ea" providerId="AD" clId="Web-{18F7FFF9-983F-5EC1-A01A-53FA9080950B}" dt="2023-05-23T21:18:24.951" v="1097" actId="1076"/>
          <ac:picMkLst>
            <pc:docMk/>
            <pc:sldMk cId="3677063590" sldId="313"/>
            <ac:picMk id="11" creationId="{EC052AB4-C7C2-53A3-5038-41AA80062D26}"/>
          </ac:picMkLst>
        </pc:picChg>
        <pc:picChg chg="add mod">
          <ac:chgData name="Md Muminul Hossain (mhssin13)" userId="S::mhssin13@memphis.edu::50a26713-8066-4e73-a251-c762f8e6b9ea" providerId="AD" clId="Web-{18F7FFF9-983F-5EC1-A01A-53FA9080950B}" dt="2023-05-23T21:19:00.218" v="1103" actId="1076"/>
          <ac:picMkLst>
            <pc:docMk/>
            <pc:sldMk cId="3677063590" sldId="313"/>
            <ac:picMk id="12" creationId="{43E4AADA-F5BB-12A2-D584-CAA9F71E24B0}"/>
          </ac:picMkLst>
        </pc:picChg>
      </pc:sldChg>
      <pc:sldChg chg="addSp modSp add replId">
        <pc:chgData name="Md Muminul Hossain (mhssin13)" userId="S::mhssin13@memphis.edu::50a26713-8066-4e73-a251-c762f8e6b9ea" providerId="AD" clId="Web-{18F7FFF9-983F-5EC1-A01A-53FA9080950B}" dt="2023-05-23T23:05:33.566" v="1609" actId="20577"/>
        <pc:sldMkLst>
          <pc:docMk/>
          <pc:sldMk cId="3628830278" sldId="314"/>
        </pc:sldMkLst>
        <pc:spChg chg="mod">
          <ac:chgData name="Md Muminul Hossain (mhssin13)" userId="S::mhssin13@memphis.edu::50a26713-8066-4e73-a251-c762f8e6b9ea" providerId="AD" clId="Web-{18F7FFF9-983F-5EC1-A01A-53FA9080950B}" dt="2023-05-23T22:54:45.218" v="1459" actId="20577"/>
          <ac:spMkLst>
            <pc:docMk/>
            <pc:sldMk cId="3628830278" sldId="314"/>
            <ac:spMk id="2" creationId="{A91C4CAF-5D3C-FBBF-13C2-8F123A77805E}"/>
          </ac:spMkLst>
        </pc:spChg>
        <pc:spChg chg="mod">
          <ac:chgData name="Md Muminul Hossain (mhssin13)" userId="S::mhssin13@memphis.edu::50a26713-8066-4e73-a251-c762f8e6b9ea" providerId="AD" clId="Web-{18F7FFF9-983F-5EC1-A01A-53FA9080950B}" dt="2023-05-23T23:05:33.566" v="1609" actId="20577"/>
          <ac:spMkLst>
            <pc:docMk/>
            <pc:sldMk cId="3628830278" sldId="314"/>
            <ac:spMk id="3" creationId="{7CD6BE88-1EC8-B31D-DE1F-F7D6158F8566}"/>
          </ac:spMkLst>
        </pc:spChg>
        <pc:spChg chg="add mod">
          <ac:chgData name="Md Muminul Hossain (mhssin13)" userId="S::mhssin13@memphis.edu::50a26713-8066-4e73-a251-c762f8e6b9ea" providerId="AD" clId="Web-{18F7FFF9-983F-5EC1-A01A-53FA9080950B}" dt="2023-05-23T22:51:46.931" v="1435" actId="1076"/>
          <ac:spMkLst>
            <pc:docMk/>
            <pc:sldMk cId="3628830278" sldId="314"/>
            <ac:spMk id="10" creationId="{3991B87C-DEAA-AFCD-070C-90916C957958}"/>
          </ac:spMkLst>
        </pc:spChg>
        <pc:spChg chg="add mod">
          <ac:chgData name="Md Muminul Hossain (mhssin13)" userId="S::mhssin13@memphis.edu::50a26713-8066-4e73-a251-c762f8e6b9ea" providerId="AD" clId="Web-{18F7FFF9-983F-5EC1-A01A-53FA9080950B}" dt="2023-05-23T22:52:28.620" v="1440" actId="1076"/>
          <ac:spMkLst>
            <pc:docMk/>
            <pc:sldMk cId="3628830278" sldId="314"/>
            <ac:spMk id="12" creationId="{625B7DF4-FA49-0C3B-EC43-CB9115AB1185}"/>
          </ac:spMkLst>
        </pc:spChg>
        <pc:spChg chg="add mod">
          <ac:chgData name="Md Muminul Hossain (mhssin13)" userId="S::mhssin13@memphis.edu::50a26713-8066-4e73-a251-c762f8e6b9ea" providerId="AD" clId="Web-{18F7FFF9-983F-5EC1-A01A-53FA9080950B}" dt="2023-05-23T23:05:15.472" v="1605" actId="1076"/>
          <ac:spMkLst>
            <pc:docMk/>
            <pc:sldMk cId="3628830278" sldId="314"/>
            <ac:spMk id="14" creationId="{9F18DF92-374E-25ED-1143-C9F409B60DCF}"/>
          </ac:spMkLst>
        </pc:spChg>
        <pc:picChg chg="add mod">
          <ac:chgData name="Md Muminul Hossain (mhssin13)" userId="S::mhssin13@memphis.edu::50a26713-8066-4e73-a251-c762f8e6b9ea" providerId="AD" clId="Web-{18F7FFF9-983F-5EC1-A01A-53FA9080950B}" dt="2023-05-23T22:50:24.694" v="1421" actId="1076"/>
          <ac:picMkLst>
            <pc:docMk/>
            <pc:sldMk cId="3628830278" sldId="314"/>
            <ac:picMk id="4" creationId="{AABC0DAD-AE54-415C-8BD9-CFA20B721B1B}"/>
          </ac:picMkLst>
        </pc:picChg>
        <pc:picChg chg="add mod">
          <ac:chgData name="Md Muminul Hossain (mhssin13)" userId="S::mhssin13@memphis.edu::50a26713-8066-4e73-a251-c762f8e6b9ea" providerId="AD" clId="Web-{18F7FFF9-983F-5EC1-A01A-53FA9080950B}" dt="2023-05-23T22:50:27.100" v="1422" actId="1076"/>
          <ac:picMkLst>
            <pc:docMk/>
            <pc:sldMk cId="3628830278" sldId="314"/>
            <ac:picMk id="5" creationId="{1211406F-6508-85DE-95AA-B7A0EC72C7DE}"/>
          </ac:picMkLst>
        </pc:picChg>
        <pc:picChg chg="add mod">
          <ac:chgData name="Md Muminul Hossain (mhssin13)" userId="S::mhssin13@memphis.edu::50a26713-8066-4e73-a251-c762f8e6b9ea" providerId="AD" clId="Web-{18F7FFF9-983F-5EC1-A01A-53FA9080950B}" dt="2023-05-23T22:51:02.836" v="1427" actId="1076"/>
          <ac:picMkLst>
            <pc:docMk/>
            <pc:sldMk cId="3628830278" sldId="314"/>
            <ac:picMk id="6" creationId="{8D0629F2-E9DF-BACA-8163-599FBAB8F2FD}"/>
          </ac:picMkLst>
        </pc:picChg>
        <pc:picChg chg="add mod">
          <ac:chgData name="Md Muminul Hossain (mhssin13)" userId="S::mhssin13@memphis.edu::50a26713-8066-4e73-a251-c762f8e6b9ea" providerId="AD" clId="Web-{18F7FFF9-983F-5EC1-A01A-53FA9080950B}" dt="2023-05-23T23:05:21.003" v="1606" actId="1076"/>
          <ac:picMkLst>
            <pc:docMk/>
            <pc:sldMk cId="3628830278" sldId="314"/>
            <ac:picMk id="8" creationId="{EBADD4F8-D016-26F6-C84D-20C616B896DB}"/>
          </ac:picMkLst>
        </pc:picChg>
      </pc:sldChg>
      <pc:sldChg chg="delSp modSp add replId">
        <pc:chgData name="Md Muminul Hossain (mhssin13)" userId="S::mhssin13@memphis.edu::50a26713-8066-4e73-a251-c762f8e6b9ea" providerId="AD" clId="Web-{18F7FFF9-983F-5EC1-A01A-53FA9080950B}" dt="2023-05-23T23:24:13.101" v="1815" actId="20577"/>
        <pc:sldMkLst>
          <pc:docMk/>
          <pc:sldMk cId="2737252930" sldId="315"/>
        </pc:sldMkLst>
        <pc:spChg chg="mod">
          <ac:chgData name="Md Muminul Hossain (mhssin13)" userId="S::mhssin13@memphis.edu::50a26713-8066-4e73-a251-c762f8e6b9ea" providerId="AD" clId="Web-{18F7FFF9-983F-5EC1-A01A-53FA9080950B}" dt="2023-05-23T22:56:30.643" v="1466" actId="20577"/>
          <ac:spMkLst>
            <pc:docMk/>
            <pc:sldMk cId="2737252930" sldId="315"/>
            <ac:spMk id="2" creationId="{A91C4CAF-5D3C-FBBF-13C2-8F123A77805E}"/>
          </ac:spMkLst>
        </pc:spChg>
        <pc:spChg chg="mod">
          <ac:chgData name="Md Muminul Hossain (mhssin13)" userId="S::mhssin13@memphis.edu::50a26713-8066-4e73-a251-c762f8e6b9ea" providerId="AD" clId="Web-{18F7FFF9-983F-5EC1-A01A-53FA9080950B}" dt="2023-05-23T23:24:13.101" v="1815" actId="20577"/>
          <ac:spMkLst>
            <pc:docMk/>
            <pc:sldMk cId="2737252930" sldId="315"/>
            <ac:spMk id="3" creationId="{7CD6BE88-1EC8-B31D-DE1F-F7D6158F8566}"/>
          </ac:spMkLst>
        </pc:spChg>
        <pc:spChg chg="del">
          <ac:chgData name="Md Muminul Hossain (mhssin13)" userId="S::mhssin13@memphis.edu::50a26713-8066-4e73-a251-c762f8e6b9ea" providerId="AD" clId="Web-{18F7FFF9-983F-5EC1-A01A-53FA9080950B}" dt="2023-05-23T22:59:20.758" v="1495"/>
          <ac:spMkLst>
            <pc:docMk/>
            <pc:sldMk cId="2737252930" sldId="315"/>
            <ac:spMk id="10" creationId="{3991B87C-DEAA-AFCD-070C-90916C957958}"/>
          </ac:spMkLst>
        </pc:spChg>
        <pc:spChg chg="del">
          <ac:chgData name="Md Muminul Hossain (mhssin13)" userId="S::mhssin13@memphis.edu::50a26713-8066-4e73-a251-c762f8e6b9ea" providerId="AD" clId="Web-{18F7FFF9-983F-5EC1-A01A-53FA9080950B}" dt="2023-05-23T23:01:14.636" v="1531"/>
          <ac:spMkLst>
            <pc:docMk/>
            <pc:sldMk cId="2737252930" sldId="315"/>
            <ac:spMk id="12" creationId="{625B7DF4-FA49-0C3B-EC43-CB9115AB1185}"/>
          </ac:spMkLst>
        </pc:spChg>
        <pc:spChg chg="del">
          <ac:chgData name="Md Muminul Hossain (mhssin13)" userId="S::mhssin13@memphis.edu::50a26713-8066-4e73-a251-c762f8e6b9ea" providerId="AD" clId="Web-{18F7FFF9-983F-5EC1-A01A-53FA9080950B}" dt="2023-05-23T22:59:08.179" v="1491"/>
          <ac:spMkLst>
            <pc:docMk/>
            <pc:sldMk cId="2737252930" sldId="315"/>
            <ac:spMk id="14" creationId="{9F18DF92-374E-25ED-1143-C9F409B60DCF}"/>
          </ac:spMkLst>
        </pc:spChg>
        <pc:picChg chg="del">
          <ac:chgData name="Md Muminul Hossain (mhssin13)" userId="S::mhssin13@memphis.edu::50a26713-8066-4e73-a251-c762f8e6b9ea" providerId="AD" clId="Web-{18F7FFF9-983F-5EC1-A01A-53FA9080950B}" dt="2023-05-23T22:59:11.148" v="1493"/>
          <ac:picMkLst>
            <pc:docMk/>
            <pc:sldMk cId="2737252930" sldId="315"/>
            <ac:picMk id="4" creationId="{AABC0DAD-AE54-415C-8BD9-CFA20B721B1B}"/>
          </ac:picMkLst>
        </pc:picChg>
        <pc:picChg chg="del">
          <ac:chgData name="Md Muminul Hossain (mhssin13)" userId="S::mhssin13@memphis.edu::50a26713-8066-4e73-a251-c762f8e6b9ea" providerId="AD" clId="Web-{18F7FFF9-983F-5EC1-A01A-53FA9080950B}" dt="2023-05-23T22:59:13.351" v="1494"/>
          <ac:picMkLst>
            <pc:docMk/>
            <pc:sldMk cId="2737252930" sldId="315"/>
            <ac:picMk id="5" creationId="{1211406F-6508-85DE-95AA-B7A0EC72C7DE}"/>
          </ac:picMkLst>
        </pc:picChg>
        <pc:picChg chg="del">
          <ac:chgData name="Md Muminul Hossain (mhssin13)" userId="S::mhssin13@memphis.edu::50a26713-8066-4e73-a251-c762f8e6b9ea" providerId="AD" clId="Web-{18F7FFF9-983F-5EC1-A01A-53FA9080950B}" dt="2023-05-23T22:59:09.429" v="1492"/>
          <ac:picMkLst>
            <pc:docMk/>
            <pc:sldMk cId="2737252930" sldId="315"/>
            <ac:picMk id="6" creationId="{8D0629F2-E9DF-BACA-8163-599FBAB8F2FD}"/>
          </ac:picMkLst>
        </pc:picChg>
        <pc:picChg chg="del">
          <ac:chgData name="Md Muminul Hossain (mhssin13)" userId="S::mhssin13@memphis.edu::50a26713-8066-4e73-a251-c762f8e6b9ea" providerId="AD" clId="Web-{18F7FFF9-983F-5EC1-A01A-53FA9080950B}" dt="2023-05-23T22:59:06.507" v="1490"/>
          <ac:picMkLst>
            <pc:docMk/>
            <pc:sldMk cId="2737252930" sldId="315"/>
            <ac:picMk id="8" creationId="{EBADD4F8-D016-26F6-C84D-20C616B896DB}"/>
          </ac:picMkLst>
        </pc:picChg>
      </pc:sldChg>
      <pc:sldChg chg="addSp delSp modSp add replId">
        <pc:chgData name="Md Muminul Hossain (mhssin13)" userId="S::mhssin13@memphis.edu::50a26713-8066-4e73-a251-c762f8e6b9ea" providerId="AD" clId="Web-{18F7FFF9-983F-5EC1-A01A-53FA9080950B}" dt="2023-05-23T23:11:14.139" v="1686" actId="1076"/>
        <pc:sldMkLst>
          <pc:docMk/>
          <pc:sldMk cId="3863044140" sldId="316"/>
        </pc:sldMkLst>
        <pc:spChg chg="mod">
          <ac:chgData name="Md Muminul Hossain (mhssin13)" userId="S::mhssin13@memphis.edu::50a26713-8066-4e73-a251-c762f8e6b9ea" providerId="AD" clId="Web-{18F7FFF9-983F-5EC1-A01A-53FA9080950B}" dt="2023-05-23T23:09:08.260" v="1667" actId="20577"/>
          <ac:spMkLst>
            <pc:docMk/>
            <pc:sldMk cId="3863044140" sldId="316"/>
            <ac:spMk id="3" creationId="{7CD6BE88-1EC8-B31D-DE1F-F7D6158F8566}"/>
          </ac:spMkLst>
        </pc:spChg>
        <pc:spChg chg="add del mod">
          <ac:chgData name="Md Muminul Hossain (mhssin13)" userId="S::mhssin13@memphis.edu::50a26713-8066-4e73-a251-c762f8e6b9ea" providerId="AD" clId="Web-{18F7FFF9-983F-5EC1-A01A-53FA9080950B}" dt="2023-05-23T23:10:10.903" v="1677"/>
          <ac:spMkLst>
            <pc:docMk/>
            <pc:sldMk cId="3863044140" sldId="316"/>
            <ac:spMk id="6" creationId="{DC332DF3-30BF-3A6E-15AD-FDFDD6AFFEDB}"/>
          </ac:spMkLst>
        </pc:spChg>
        <pc:spChg chg="add mod">
          <ac:chgData name="Md Muminul Hossain (mhssin13)" userId="S::mhssin13@memphis.edu::50a26713-8066-4e73-a251-c762f8e6b9ea" providerId="AD" clId="Web-{18F7FFF9-983F-5EC1-A01A-53FA9080950B}" dt="2023-05-23T23:10:25.450" v="1679" actId="1076"/>
          <ac:spMkLst>
            <pc:docMk/>
            <pc:sldMk cId="3863044140" sldId="316"/>
            <ac:spMk id="8" creationId="{6C66E64E-3A4D-7480-62EF-97B808CB97D4}"/>
          </ac:spMkLst>
        </pc:spChg>
        <pc:spChg chg="add del mod">
          <ac:chgData name="Md Muminul Hossain (mhssin13)" userId="S::mhssin13@memphis.edu::50a26713-8066-4e73-a251-c762f8e6b9ea" providerId="AD" clId="Web-{18F7FFF9-983F-5EC1-A01A-53FA9080950B}" dt="2023-05-23T23:10:57.154" v="1682"/>
          <ac:spMkLst>
            <pc:docMk/>
            <pc:sldMk cId="3863044140" sldId="316"/>
            <ac:spMk id="10" creationId="{0917A890-35F3-DE66-C394-FAD606AEB33A}"/>
          </ac:spMkLst>
        </pc:spChg>
        <pc:picChg chg="add mod">
          <ac:chgData name="Md Muminul Hossain (mhssin13)" userId="S::mhssin13@memphis.edu::50a26713-8066-4e73-a251-c762f8e6b9ea" providerId="AD" clId="Web-{18F7FFF9-983F-5EC1-A01A-53FA9080950B}" dt="2023-05-23T23:09:53.355" v="1673" actId="14100"/>
          <ac:picMkLst>
            <pc:docMk/>
            <pc:sldMk cId="3863044140" sldId="316"/>
            <ac:picMk id="4" creationId="{9E1AB3DD-C37E-961E-E8A7-830B3D2ECFBE}"/>
          </ac:picMkLst>
        </pc:picChg>
        <pc:picChg chg="add mod">
          <ac:chgData name="Md Muminul Hossain (mhssin13)" userId="S::mhssin13@memphis.edu::50a26713-8066-4e73-a251-c762f8e6b9ea" providerId="AD" clId="Web-{18F7FFF9-983F-5EC1-A01A-53FA9080950B}" dt="2023-05-23T23:09:46.777" v="1671" actId="14100"/>
          <ac:picMkLst>
            <pc:docMk/>
            <pc:sldMk cId="3863044140" sldId="316"/>
            <ac:picMk id="5" creationId="{EE7DDA40-3255-328A-6365-5448067B0F3F}"/>
          </ac:picMkLst>
        </pc:picChg>
        <pc:picChg chg="add mod">
          <ac:chgData name="Md Muminul Hossain (mhssin13)" userId="S::mhssin13@memphis.edu::50a26713-8066-4e73-a251-c762f8e6b9ea" providerId="AD" clId="Web-{18F7FFF9-983F-5EC1-A01A-53FA9080950B}" dt="2023-05-23T23:11:14.139" v="1686" actId="1076"/>
          <ac:picMkLst>
            <pc:docMk/>
            <pc:sldMk cId="3863044140" sldId="316"/>
            <ac:picMk id="11" creationId="{DC77BE5E-0A88-D48A-E62F-724F2EDCC695}"/>
          </ac:picMkLst>
        </pc:picChg>
      </pc:sldChg>
      <pc:sldChg chg="addSp delSp modSp add replId">
        <pc:chgData name="Md Muminul Hossain (mhssin13)" userId="S::mhssin13@memphis.edu::50a26713-8066-4e73-a251-c762f8e6b9ea" providerId="AD" clId="Web-{18F7FFF9-983F-5EC1-A01A-53FA9080950B}" dt="2023-05-23T23:20:17.156" v="1806" actId="1076"/>
        <pc:sldMkLst>
          <pc:docMk/>
          <pc:sldMk cId="956500738" sldId="317"/>
        </pc:sldMkLst>
        <pc:spChg chg="mod">
          <ac:chgData name="Md Muminul Hossain (mhssin13)" userId="S::mhssin13@memphis.edu::50a26713-8066-4e73-a251-c762f8e6b9ea" providerId="AD" clId="Web-{18F7FFF9-983F-5EC1-A01A-53FA9080950B}" dt="2023-05-23T23:12:09.156" v="1692" actId="20577"/>
          <ac:spMkLst>
            <pc:docMk/>
            <pc:sldMk cId="956500738" sldId="317"/>
            <ac:spMk id="2" creationId="{A91C4CAF-5D3C-FBBF-13C2-8F123A77805E}"/>
          </ac:spMkLst>
        </pc:spChg>
        <pc:spChg chg="mod">
          <ac:chgData name="Md Muminul Hossain (mhssin13)" userId="S::mhssin13@memphis.edu::50a26713-8066-4e73-a251-c762f8e6b9ea" providerId="AD" clId="Web-{18F7FFF9-983F-5EC1-A01A-53FA9080950B}" dt="2023-05-23T23:19:26.873" v="1800" actId="14100"/>
          <ac:spMkLst>
            <pc:docMk/>
            <pc:sldMk cId="956500738" sldId="317"/>
            <ac:spMk id="3" creationId="{7CD6BE88-1EC8-B31D-DE1F-F7D6158F8566}"/>
          </ac:spMkLst>
        </pc:spChg>
        <pc:spChg chg="mod">
          <ac:chgData name="Md Muminul Hossain (mhssin13)" userId="S::mhssin13@memphis.edu::50a26713-8066-4e73-a251-c762f8e6b9ea" providerId="AD" clId="Web-{18F7FFF9-983F-5EC1-A01A-53FA9080950B}" dt="2023-05-23T23:20:17.156" v="1806" actId="1076"/>
          <ac:spMkLst>
            <pc:docMk/>
            <pc:sldMk cId="956500738" sldId="317"/>
            <ac:spMk id="8" creationId="{6C66E64E-3A4D-7480-62EF-97B808CB97D4}"/>
          </ac:spMkLst>
        </pc:spChg>
        <pc:picChg chg="del mod">
          <ac:chgData name="Md Muminul Hossain (mhssin13)" userId="S::mhssin13@memphis.edu::50a26713-8066-4e73-a251-c762f8e6b9ea" providerId="AD" clId="Web-{18F7FFF9-983F-5EC1-A01A-53FA9080950B}" dt="2023-05-23T23:18:26.559" v="1787"/>
          <ac:picMkLst>
            <pc:docMk/>
            <pc:sldMk cId="956500738" sldId="317"/>
            <ac:picMk id="4" creationId="{9E1AB3DD-C37E-961E-E8A7-830B3D2ECFBE}"/>
          </ac:picMkLst>
        </pc:picChg>
        <pc:picChg chg="del mod">
          <ac:chgData name="Md Muminul Hossain (mhssin13)" userId="S::mhssin13@memphis.edu::50a26713-8066-4e73-a251-c762f8e6b9ea" providerId="AD" clId="Web-{18F7FFF9-983F-5EC1-A01A-53FA9080950B}" dt="2023-05-23T23:18:28.340" v="1788"/>
          <ac:picMkLst>
            <pc:docMk/>
            <pc:sldMk cId="956500738" sldId="317"/>
            <ac:picMk id="5" creationId="{EE7DDA40-3255-328A-6365-5448067B0F3F}"/>
          </ac:picMkLst>
        </pc:picChg>
        <pc:picChg chg="add mod">
          <ac:chgData name="Md Muminul Hossain (mhssin13)" userId="S::mhssin13@memphis.edu::50a26713-8066-4e73-a251-c762f8e6b9ea" providerId="AD" clId="Web-{18F7FFF9-983F-5EC1-A01A-53FA9080950B}" dt="2023-05-23T23:19:01.747" v="1792" actId="1076"/>
          <ac:picMkLst>
            <pc:docMk/>
            <pc:sldMk cId="956500738" sldId="317"/>
            <ac:picMk id="6" creationId="{6931A6F2-5B2B-0451-E322-B262390F904F}"/>
          </ac:picMkLst>
        </pc:picChg>
        <pc:picChg chg="add mod">
          <ac:chgData name="Md Muminul Hossain (mhssin13)" userId="S::mhssin13@memphis.edu::50a26713-8066-4e73-a251-c762f8e6b9ea" providerId="AD" clId="Web-{18F7FFF9-983F-5EC1-A01A-53FA9080950B}" dt="2023-05-23T23:19:11.185" v="1794" actId="14100"/>
          <ac:picMkLst>
            <pc:docMk/>
            <pc:sldMk cId="956500738" sldId="317"/>
            <ac:picMk id="7" creationId="{CF2E0E49-8F64-9DF5-D3EE-3B79C3FA0583}"/>
          </ac:picMkLst>
        </pc:picChg>
        <pc:picChg chg="add mod">
          <ac:chgData name="Md Muminul Hossain (mhssin13)" userId="S::mhssin13@memphis.edu::50a26713-8066-4e73-a251-c762f8e6b9ea" providerId="AD" clId="Web-{18F7FFF9-983F-5EC1-A01A-53FA9080950B}" dt="2023-05-23T23:20:12.890" v="1805" actId="1076"/>
          <ac:picMkLst>
            <pc:docMk/>
            <pc:sldMk cId="956500738" sldId="317"/>
            <ac:picMk id="9" creationId="{274F700E-592E-8815-4AFA-6A5026FDD803}"/>
          </ac:picMkLst>
        </pc:picChg>
        <pc:picChg chg="del mod">
          <ac:chgData name="Md Muminul Hossain (mhssin13)" userId="S::mhssin13@memphis.edu::50a26713-8066-4e73-a251-c762f8e6b9ea" providerId="AD" clId="Web-{18F7FFF9-983F-5EC1-A01A-53FA9080950B}" dt="2023-05-23T23:17:07.509" v="1768"/>
          <ac:picMkLst>
            <pc:docMk/>
            <pc:sldMk cId="956500738" sldId="317"/>
            <ac:picMk id="11" creationId="{DC77BE5E-0A88-D48A-E62F-724F2EDCC695}"/>
          </ac:picMkLst>
        </pc:picChg>
      </pc:sldChg>
      <pc:sldChg chg="modSp new">
        <pc:chgData name="Md Muminul Hossain (mhssin13)" userId="S::mhssin13@memphis.edu::50a26713-8066-4e73-a251-c762f8e6b9ea" providerId="AD" clId="Web-{18F7FFF9-983F-5EC1-A01A-53FA9080950B}" dt="2023-05-23T23:28:07.108" v="1833" actId="20577"/>
        <pc:sldMkLst>
          <pc:docMk/>
          <pc:sldMk cId="2924366607" sldId="318"/>
        </pc:sldMkLst>
        <pc:spChg chg="mod">
          <ac:chgData name="Md Muminul Hossain (mhssin13)" userId="S::mhssin13@memphis.edu::50a26713-8066-4e73-a251-c762f8e6b9ea" providerId="AD" clId="Web-{18F7FFF9-983F-5EC1-A01A-53FA9080950B}" dt="2023-05-23T23:27:19.950" v="1825" actId="20577"/>
          <ac:spMkLst>
            <pc:docMk/>
            <pc:sldMk cId="2924366607" sldId="318"/>
            <ac:spMk id="2" creationId="{5259A675-0700-E0AF-EF1A-CB4351AE7070}"/>
          </ac:spMkLst>
        </pc:spChg>
        <pc:spChg chg="mod">
          <ac:chgData name="Md Muminul Hossain (mhssin13)" userId="S::mhssin13@memphis.edu::50a26713-8066-4e73-a251-c762f8e6b9ea" providerId="AD" clId="Web-{18F7FFF9-983F-5EC1-A01A-53FA9080950B}" dt="2023-05-23T23:28:07.108" v="1833" actId="20577"/>
          <ac:spMkLst>
            <pc:docMk/>
            <pc:sldMk cId="2924366607" sldId="318"/>
            <ac:spMk id="3" creationId="{E06D04A2-2DB4-F6AE-4CAA-7EF17D7629A8}"/>
          </ac:spMkLst>
        </pc:spChg>
      </pc:sldChg>
    </pc:docChg>
  </pc:docChgLst>
  <pc:docChgLst>
    <pc:chgData name="Hasan Mashrique (hmshrque)" userId="S::hmshrque@memphis.edu::735edacb-ba74-4044-bb0a-2bb6231cfd2e" providerId="AD" clId="Web-{2EF2C98D-3A0A-9009-4083-A7CA96329EC7}"/>
    <pc:docChg chg="mod">
      <pc:chgData name="Hasan Mashrique (hmshrque)" userId="S::hmshrque@memphis.edu::735edacb-ba74-4044-bb0a-2bb6231cfd2e" providerId="AD" clId="Web-{2EF2C98D-3A0A-9009-4083-A7CA96329EC7}" dt="2023-05-27T09:35:39.513" v="2"/>
      <pc:docMkLst>
        <pc:docMk/>
      </pc:docMkLst>
      <pc:sldChg chg="addCm">
        <pc:chgData name="Hasan Mashrique (hmshrque)" userId="S::hmshrque@memphis.edu::735edacb-ba74-4044-bb0a-2bb6231cfd2e" providerId="AD" clId="Web-{2EF2C98D-3A0A-9009-4083-A7CA96329EC7}" dt="2023-05-27T09:32:12.235" v="1"/>
        <pc:sldMkLst>
          <pc:docMk/>
          <pc:sldMk cId="1226291774" sldId="288"/>
        </pc:sldMkLst>
        <pc:extLst>
          <p:ext xmlns:p="http://schemas.openxmlformats.org/presentationml/2006/main" uri="{D6D511B9-2390-475A-947B-AFAB55BFBCF1}">
            <pc226:cmChg xmlns:pc226="http://schemas.microsoft.com/office/powerpoint/2022/06/main/command" chg="add">
              <pc226:chgData name="Hasan Mashrique (hmshrque)" userId="S::hmshrque@memphis.edu::735edacb-ba74-4044-bb0a-2bb6231cfd2e" providerId="AD" clId="Web-{2EF2C98D-3A0A-9009-4083-A7CA96329EC7}" dt="2023-05-27T09:32:12.235" v="1"/>
              <pc2:cmMkLst xmlns:pc2="http://schemas.microsoft.com/office/powerpoint/2019/9/main/command">
                <pc:docMk/>
                <pc:sldMk cId="1226291774" sldId="288"/>
                <pc2:cmMk id="{18E1E166-7D92-4DC0-ABE9-8F989748C3E6}"/>
              </pc2:cmMkLst>
            </pc226:cmChg>
          </p:ext>
        </pc:extLst>
      </pc:sldChg>
      <pc:sldChg chg="addCm">
        <pc:chgData name="Hasan Mashrique (hmshrque)" userId="S::hmshrque@memphis.edu::735edacb-ba74-4044-bb0a-2bb6231cfd2e" providerId="AD" clId="Web-{2EF2C98D-3A0A-9009-4083-A7CA96329EC7}" dt="2023-05-27T09:35:39.513" v="2"/>
        <pc:sldMkLst>
          <pc:docMk/>
          <pc:sldMk cId="3302290179" sldId="312"/>
        </pc:sldMkLst>
        <pc:extLst>
          <p:ext xmlns:p="http://schemas.openxmlformats.org/presentationml/2006/main" uri="{D6D511B9-2390-475A-947B-AFAB55BFBCF1}">
            <pc226:cmChg xmlns:pc226="http://schemas.microsoft.com/office/powerpoint/2022/06/main/command" chg="add">
              <pc226:chgData name="Hasan Mashrique (hmshrque)" userId="S::hmshrque@memphis.edu::735edacb-ba74-4044-bb0a-2bb6231cfd2e" providerId="AD" clId="Web-{2EF2C98D-3A0A-9009-4083-A7CA96329EC7}" dt="2023-05-27T09:35:39.513" v="2"/>
              <pc2:cmMkLst xmlns:pc2="http://schemas.microsoft.com/office/powerpoint/2019/9/main/command">
                <pc:docMk/>
                <pc:sldMk cId="3302290179" sldId="312"/>
                <pc2:cmMk id="{D180D4E1-5EEA-40F6-9D82-30B4E9023F6D}"/>
              </pc2:cmMkLst>
            </pc226:cmChg>
          </p:ext>
        </pc:extLst>
      </pc:sldChg>
    </pc:docChg>
  </pc:docChgLst>
  <pc:docChgLst>
    <pc:chgData name="Md Muminul Hossain (mhssin13)" userId="S::mhssin13@memphis.edu::50a26713-8066-4e73-a251-c762f8e6b9ea" providerId="AD" clId="Web-{AFE311EF-1BC4-5C22-5070-D37D632739F9}"/>
    <pc:docChg chg="delSld modSld">
      <pc:chgData name="Md Muminul Hossain (mhssin13)" userId="S::mhssin13@memphis.edu::50a26713-8066-4e73-a251-c762f8e6b9ea" providerId="AD" clId="Web-{AFE311EF-1BC4-5C22-5070-D37D632739F9}" dt="2023-05-24T22:08:03.165" v="3" actId="20577"/>
      <pc:docMkLst>
        <pc:docMk/>
      </pc:docMkLst>
      <pc:sldChg chg="modSp">
        <pc:chgData name="Md Muminul Hossain (mhssin13)" userId="S::mhssin13@memphis.edu::50a26713-8066-4e73-a251-c762f8e6b9ea" providerId="AD" clId="Web-{AFE311EF-1BC4-5C22-5070-D37D632739F9}" dt="2023-05-24T22:08:03.165" v="3" actId="20577"/>
        <pc:sldMkLst>
          <pc:docMk/>
          <pc:sldMk cId="45826822" sldId="267"/>
        </pc:sldMkLst>
        <pc:spChg chg="mod">
          <ac:chgData name="Md Muminul Hossain (mhssin13)" userId="S::mhssin13@memphis.edu::50a26713-8066-4e73-a251-c762f8e6b9ea" providerId="AD" clId="Web-{AFE311EF-1BC4-5C22-5070-D37D632739F9}" dt="2023-05-24T22:08:03.165" v="3" actId="20577"/>
          <ac:spMkLst>
            <pc:docMk/>
            <pc:sldMk cId="45826822" sldId="267"/>
            <ac:spMk id="3" creationId="{92D40CF9-BC12-A59E-5081-428979FDCDFE}"/>
          </ac:spMkLst>
        </pc:spChg>
      </pc:sldChg>
      <pc:sldChg chg="del">
        <pc:chgData name="Md Muminul Hossain (mhssin13)" userId="S::mhssin13@memphis.edu::50a26713-8066-4e73-a251-c762f8e6b9ea" providerId="AD" clId="Web-{AFE311EF-1BC4-5C22-5070-D37D632739F9}" dt="2023-05-24T22:07:50.149" v="0"/>
        <pc:sldMkLst>
          <pc:docMk/>
          <pc:sldMk cId="1695399688" sldId="268"/>
        </pc:sldMkLst>
      </pc:sldChg>
      <pc:sldChg chg="del">
        <pc:chgData name="Md Muminul Hossain (mhssin13)" userId="S::mhssin13@memphis.edu::50a26713-8066-4e73-a251-c762f8e6b9ea" providerId="AD" clId="Web-{AFE311EF-1BC4-5C22-5070-D37D632739F9}" dt="2023-05-24T22:07:54.414" v="1"/>
        <pc:sldMkLst>
          <pc:docMk/>
          <pc:sldMk cId="3610946741" sldId="284"/>
        </pc:sldMkLst>
      </pc:sldChg>
    </pc:docChg>
  </pc:docChgLst>
  <pc:docChgLst>
    <pc:chgData name="Md Muminul Hossain (mhssin13)" userId="S::mhssin13@memphis.edu::50a26713-8066-4e73-a251-c762f8e6b9ea" providerId="AD" clId="Web-{15979C03-CE29-205B-D5D2-768354626C13}"/>
    <pc:docChg chg="delSld">
      <pc:chgData name="Md Muminul Hossain (mhssin13)" userId="S::mhssin13@memphis.edu::50a26713-8066-4e73-a251-c762f8e6b9ea" providerId="AD" clId="Web-{15979C03-CE29-205B-D5D2-768354626C13}" dt="2023-05-26T19:12:32.171" v="0"/>
      <pc:docMkLst>
        <pc:docMk/>
      </pc:docMkLst>
      <pc:sldChg chg="del">
        <pc:chgData name="Md Muminul Hossain (mhssin13)" userId="S::mhssin13@memphis.edu::50a26713-8066-4e73-a251-c762f8e6b9ea" providerId="AD" clId="Web-{15979C03-CE29-205B-D5D2-768354626C13}" dt="2023-05-26T19:12:32.171" v="0"/>
        <pc:sldMkLst>
          <pc:docMk/>
          <pc:sldMk cId="45826822" sldId="267"/>
        </pc:sldMkLst>
      </pc:sldChg>
    </pc:docChg>
  </pc:docChgLst>
  <pc:docChgLst>
    <pc:chgData name="Md Muminul Hossain (mhssin13)" userId="S::mhssin13@memphis.edu::50a26713-8066-4e73-a251-c762f8e6b9ea" providerId="AD" clId="Web-{06FD3699-DE7F-788B-B61D-755AE66D9F98}"/>
    <pc:docChg chg="delSld">
      <pc:chgData name="Md Muminul Hossain (mhssin13)" userId="S::mhssin13@memphis.edu::50a26713-8066-4e73-a251-c762f8e6b9ea" providerId="AD" clId="Web-{06FD3699-DE7F-788B-B61D-755AE66D9F98}" dt="2023-05-27T17:10:58.415" v="0"/>
      <pc:docMkLst>
        <pc:docMk/>
      </pc:docMkLst>
      <pc:sldChg chg="del">
        <pc:chgData name="Md Muminul Hossain (mhssin13)" userId="S::mhssin13@memphis.edu::50a26713-8066-4e73-a251-c762f8e6b9ea" providerId="AD" clId="Web-{06FD3699-DE7F-788B-B61D-755AE66D9F98}" dt="2023-05-27T17:10:58.415" v="0"/>
        <pc:sldMkLst>
          <pc:docMk/>
          <pc:sldMk cId="1226291774" sldId="288"/>
        </pc:sldMkLst>
      </pc:sldChg>
    </pc:docChg>
  </pc:docChgLst>
  <pc:docChgLst>
    <pc:chgData name="Md Muminul Hossain (mhssin13)" userId="S::mhssin13@memphis.edu::50a26713-8066-4e73-a251-c762f8e6b9ea" providerId="AD" clId="Web-{61F46741-A51E-6F72-F6BA-CC8725A5B7C3}"/>
    <pc:docChg chg="delSld">
      <pc:chgData name="Md Muminul Hossain (mhssin13)" userId="S::mhssin13@memphis.edu::50a26713-8066-4e73-a251-c762f8e6b9ea" providerId="AD" clId="Web-{61F46741-A51E-6F72-F6BA-CC8725A5B7C3}" dt="2023-05-28T14:27:19.549" v="0"/>
      <pc:docMkLst>
        <pc:docMk/>
      </pc:docMkLst>
      <pc:sldChg chg="del">
        <pc:chgData name="Md Muminul Hossain (mhssin13)" userId="S::mhssin13@memphis.edu::50a26713-8066-4e73-a251-c762f8e6b9ea" providerId="AD" clId="Web-{61F46741-A51E-6F72-F6BA-CC8725A5B7C3}" dt="2023-05-28T14:27:19.549" v="0"/>
        <pc:sldMkLst>
          <pc:docMk/>
          <pc:sldMk cId="3302290179"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B3A4C-A016-754B-A8A4-26C9F5FF512F}"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9A969-1BCA-E943-A170-7EAF51539D1F}" type="slidenum">
              <a:rPr lang="en-US" smtClean="0"/>
              <a:t>‹#›</a:t>
            </a:fld>
            <a:endParaRPr lang="en-US"/>
          </a:p>
        </p:txBody>
      </p:sp>
    </p:spTree>
    <p:extLst>
      <p:ext uri="{BB962C8B-B14F-4D97-AF65-F5344CB8AC3E}">
        <p14:creationId xmlns:p14="http://schemas.microsoft.com/office/powerpoint/2010/main" val="3892030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79A969-1BCA-E943-A170-7EAF51539D1F}" type="slidenum">
              <a:rPr lang="en-US" smtClean="0"/>
              <a:t>1</a:t>
            </a:fld>
            <a:endParaRPr lang="en-US"/>
          </a:p>
        </p:txBody>
      </p:sp>
    </p:spTree>
    <p:extLst>
      <p:ext uri="{BB962C8B-B14F-4D97-AF65-F5344CB8AC3E}">
        <p14:creationId xmlns:p14="http://schemas.microsoft.com/office/powerpoint/2010/main" val="2210476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79A969-1BCA-E943-A170-7EAF51539D1F}" type="slidenum">
              <a:rPr lang="en-US" smtClean="0"/>
              <a:t>11</a:t>
            </a:fld>
            <a:endParaRPr lang="en-US"/>
          </a:p>
        </p:txBody>
      </p:sp>
    </p:spTree>
    <p:extLst>
      <p:ext uri="{BB962C8B-B14F-4D97-AF65-F5344CB8AC3E}">
        <p14:creationId xmlns:p14="http://schemas.microsoft.com/office/powerpoint/2010/main" val="33777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79A969-1BCA-E943-A170-7EAF51539D1F}" type="slidenum">
              <a:rPr lang="en-US" smtClean="0"/>
              <a:t>12</a:t>
            </a:fld>
            <a:endParaRPr lang="en-US"/>
          </a:p>
        </p:txBody>
      </p:sp>
    </p:spTree>
    <p:extLst>
      <p:ext uri="{BB962C8B-B14F-4D97-AF65-F5344CB8AC3E}">
        <p14:creationId xmlns:p14="http://schemas.microsoft.com/office/powerpoint/2010/main" val="265655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79A969-1BCA-E943-A170-7EAF51539D1F}" type="slidenum">
              <a:rPr lang="en-US" smtClean="0"/>
              <a:t>14</a:t>
            </a:fld>
            <a:endParaRPr lang="en-US"/>
          </a:p>
        </p:txBody>
      </p:sp>
    </p:spTree>
    <p:extLst>
      <p:ext uri="{BB962C8B-B14F-4D97-AF65-F5344CB8AC3E}">
        <p14:creationId xmlns:p14="http://schemas.microsoft.com/office/powerpoint/2010/main" val="2996547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79A969-1BCA-E943-A170-7EAF51539D1F}" type="slidenum">
              <a:rPr lang="en-US" smtClean="0"/>
              <a:t>15</a:t>
            </a:fld>
            <a:endParaRPr lang="en-US"/>
          </a:p>
        </p:txBody>
      </p:sp>
    </p:spTree>
    <p:extLst>
      <p:ext uri="{BB962C8B-B14F-4D97-AF65-F5344CB8AC3E}">
        <p14:creationId xmlns:p14="http://schemas.microsoft.com/office/powerpoint/2010/main" val="3835560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2</a:t>
            </a:fld>
            <a:endParaRPr lang="en-US"/>
          </a:p>
        </p:txBody>
      </p:sp>
    </p:spTree>
    <p:extLst>
      <p:ext uri="{BB962C8B-B14F-4D97-AF65-F5344CB8AC3E}">
        <p14:creationId xmlns:p14="http://schemas.microsoft.com/office/powerpoint/2010/main" val="18470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3</a:t>
            </a:fld>
            <a:endParaRPr lang="en-US"/>
          </a:p>
        </p:txBody>
      </p:sp>
    </p:spTree>
    <p:extLst>
      <p:ext uri="{BB962C8B-B14F-4D97-AF65-F5344CB8AC3E}">
        <p14:creationId xmlns:p14="http://schemas.microsoft.com/office/powerpoint/2010/main" val="9651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4</a:t>
            </a:fld>
            <a:endParaRPr lang="en-US"/>
          </a:p>
        </p:txBody>
      </p:sp>
    </p:spTree>
    <p:extLst>
      <p:ext uri="{BB962C8B-B14F-4D97-AF65-F5344CB8AC3E}">
        <p14:creationId xmlns:p14="http://schemas.microsoft.com/office/powerpoint/2010/main" val="421845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5</a:t>
            </a:fld>
            <a:endParaRPr lang="en-US"/>
          </a:p>
        </p:txBody>
      </p:sp>
    </p:spTree>
    <p:extLst>
      <p:ext uri="{BB962C8B-B14F-4D97-AF65-F5344CB8AC3E}">
        <p14:creationId xmlns:p14="http://schemas.microsoft.com/office/powerpoint/2010/main" val="223577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6</a:t>
            </a:fld>
            <a:endParaRPr lang="en-US"/>
          </a:p>
        </p:txBody>
      </p:sp>
    </p:spTree>
    <p:extLst>
      <p:ext uri="{BB962C8B-B14F-4D97-AF65-F5344CB8AC3E}">
        <p14:creationId xmlns:p14="http://schemas.microsoft.com/office/powerpoint/2010/main" val="324694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7</a:t>
            </a:fld>
            <a:endParaRPr lang="en-US"/>
          </a:p>
        </p:txBody>
      </p:sp>
    </p:spTree>
    <p:extLst>
      <p:ext uri="{BB962C8B-B14F-4D97-AF65-F5344CB8AC3E}">
        <p14:creationId xmlns:p14="http://schemas.microsoft.com/office/powerpoint/2010/main" val="321611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answer in Discord and don’t hit enter.</a:t>
            </a:r>
          </a:p>
        </p:txBody>
      </p:sp>
      <p:sp>
        <p:nvSpPr>
          <p:cNvPr id="4" name="Slide Number Placeholder 3"/>
          <p:cNvSpPr>
            <a:spLocks noGrp="1"/>
          </p:cNvSpPr>
          <p:nvPr>
            <p:ph type="sldNum" sz="quarter" idx="5"/>
          </p:nvPr>
        </p:nvSpPr>
        <p:spPr/>
        <p:txBody>
          <a:bodyPr/>
          <a:lstStyle/>
          <a:p>
            <a:fld id="{9279A969-1BCA-E943-A170-7EAF51539D1F}" type="slidenum">
              <a:rPr lang="en-US" smtClean="0"/>
              <a:t>8</a:t>
            </a:fld>
            <a:endParaRPr lang="en-US"/>
          </a:p>
        </p:txBody>
      </p:sp>
    </p:spTree>
    <p:extLst>
      <p:ext uri="{BB962C8B-B14F-4D97-AF65-F5344CB8AC3E}">
        <p14:creationId xmlns:p14="http://schemas.microsoft.com/office/powerpoint/2010/main" val="109866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79A969-1BCA-E943-A170-7EAF51539D1F}" type="slidenum">
              <a:rPr lang="en-US" smtClean="0"/>
              <a:t>10</a:t>
            </a:fld>
            <a:endParaRPr lang="en-US"/>
          </a:p>
        </p:txBody>
      </p:sp>
    </p:spTree>
    <p:extLst>
      <p:ext uri="{BB962C8B-B14F-4D97-AF65-F5344CB8AC3E}">
        <p14:creationId xmlns:p14="http://schemas.microsoft.com/office/powerpoint/2010/main" val="57413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056A06-EF2F-2546-9216-63B9535B9A9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29929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56A06-EF2F-2546-9216-63B9535B9A9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185091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56A06-EF2F-2546-9216-63B9535B9A9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325860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56A06-EF2F-2546-9216-63B9535B9A9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113607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56A06-EF2F-2546-9216-63B9535B9A92}"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367744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056A06-EF2F-2546-9216-63B9535B9A92}"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54942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056A06-EF2F-2546-9216-63B9535B9A92}"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7582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056A06-EF2F-2546-9216-63B9535B9A92}"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202843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56A06-EF2F-2546-9216-63B9535B9A92}"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44526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056A06-EF2F-2546-9216-63B9535B9A92}"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154819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056A06-EF2F-2546-9216-63B9535B9A92}"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C39BF-F622-0142-B811-C21FA486B527}" type="slidenum">
              <a:rPr lang="en-US" smtClean="0"/>
              <a:t>‹#›</a:t>
            </a:fld>
            <a:endParaRPr lang="en-US"/>
          </a:p>
        </p:txBody>
      </p:sp>
    </p:spTree>
    <p:extLst>
      <p:ext uri="{BB962C8B-B14F-4D97-AF65-F5344CB8AC3E}">
        <p14:creationId xmlns:p14="http://schemas.microsoft.com/office/powerpoint/2010/main" val="235718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56A06-EF2F-2546-9216-63B9535B9A92}" type="datetimeFigureOut">
              <a:rPr lang="en-US" smtClean="0"/>
              <a:t>5/28/2023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C39BF-F622-0142-B811-C21FA486B527}" type="slidenum">
              <a:rPr lang="en-US" smtClean="0"/>
              <a:t>‹#›</a:t>
            </a:fld>
            <a:endParaRPr lang="en-US"/>
          </a:p>
        </p:txBody>
      </p:sp>
    </p:spTree>
    <p:extLst>
      <p:ext uri="{BB962C8B-B14F-4D97-AF65-F5344CB8AC3E}">
        <p14:creationId xmlns:p14="http://schemas.microsoft.com/office/powerpoint/2010/main" val="311024906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1CA2-32F7-70BC-FCE1-10E13A05A55B}"/>
              </a:ext>
            </a:extLst>
          </p:cNvPr>
          <p:cNvSpPr>
            <a:spLocks noGrp="1"/>
          </p:cNvSpPr>
          <p:nvPr>
            <p:ph type="ctrTitle"/>
          </p:nvPr>
        </p:nvSpPr>
        <p:spPr/>
        <p:txBody>
          <a:bodyPr/>
          <a:lstStyle/>
          <a:p>
            <a:r>
              <a:rPr lang="en-US"/>
              <a:t>Exploring Dataset</a:t>
            </a:r>
          </a:p>
        </p:txBody>
      </p:sp>
      <p:sp>
        <p:nvSpPr>
          <p:cNvPr id="3" name="Subtitle 2">
            <a:extLst>
              <a:ext uri="{FF2B5EF4-FFF2-40B4-BE49-F238E27FC236}">
                <a16:creationId xmlns:a16="http://schemas.microsoft.com/office/drawing/2014/main" id="{2E37A00A-AE9F-A1F7-DD19-3AF0CFF2FC7D}"/>
              </a:ext>
            </a:extLst>
          </p:cNvPr>
          <p:cNvSpPr>
            <a:spLocks noGrp="1"/>
          </p:cNvSpPr>
          <p:nvPr>
            <p:ph type="subTitle" idx="1"/>
          </p:nvPr>
        </p:nvSpPr>
        <p:spPr/>
        <p:txBody>
          <a:bodyPr/>
          <a:lstStyle/>
          <a:p>
            <a:r>
              <a:rPr lang="en-US"/>
              <a:t>How We Visualize the Dataset and Know More</a:t>
            </a:r>
          </a:p>
        </p:txBody>
      </p:sp>
    </p:spTree>
    <p:extLst>
      <p:ext uri="{BB962C8B-B14F-4D97-AF65-F5344CB8AC3E}">
        <p14:creationId xmlns:p14="http://schemas.microsoft.com/office/powerpoint/2010/main" val="281186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dirty="0"/>
              <a:t>Know the Dataset</a:t>
            </a:r>
            <a:br>
              <a:rPr lang="en-US" dirty="0"/>
            </a:br>
            <a:r>
              <a:rPr lang="en-US" sz="2800" dirty="0">
                <a:ea typeface="+mj-lt"/>
                <a:cs typeface="+mj-lt"/>
              </a:rPr>
              <a:t>Read the CSV data</a:t>
            </a:r>
            <a:endParaRPr lang="en-US" dirty="0"/>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41953"/>
            <a:ext cx="11064833" cy="4842761"/>
          </a:xfrm>
        </p:spPr>
        <p:txBody>
          <a:bodyPr vert="horz" lIns="91440" tIns="45720" rIns="91440" bIns="45720" rtlCol="0" anchor="t">
            <a:normAutofit lnSpcReduction="10000"/>
          </a:bodyPr>
          <a:lstStyle/>
          <a:p>
            <a:pPr marL="0" indent="0">
              <a:buNone/>
            </a:pPr>
            <a:r>
              <a:rPr lang="en-US" sz="2400" dirty="0">
                <a:ea typeface="+mn-lt"/>
                <a:cs typeface="+mn-lt"/>
              </a:rPr>
              <a:t>First, we create a </a:t>
            </a:r>
            <a:r>
              <a:rPr lang="en-US" sz="2400" dirty="0" err="1">
                <a:ea typeface="+mn-lt"/>
                <a:cs typeface="+mn-lt"/>
              </a:rPr>
              <a:t>dataframe</a:t>
            </a:r>
            <a:r>
              <a:rPr lang="en-US" sz="2400" dirty="0">
                <a:ea typeface="+mn-lt"/>
                <a:cs typeface="+mn-lt"/>
              </a:rPr>
              <a:t> and store the content of the dataset into the </a:t>
            </a:r>
            <a:r>
              <a:rPr lang="en-US" sz="2400" dirty="0" err="1">
                <a:ea typeface="+mn-lt"/>
                <a:cs typeface="+mn-lt"/>
              </a:rPr>
              <a:t>dataframe</a:t>
            </a:r>
            <a:endParaRPr lang="en-US" sz="2400">
              <a:cs typeface="Calibri"/>
            </a:endParaRPr>
          </a:p>
          <a:p>
            <a:pPr marL="0" indent="0">
              <a:buNone/>
            </a:pPr>
            <a:endParaRPr lang="en-US" dirty="0"/>
          </a:p>
          <a:p>
            <a:pPr marL="800100" lvl="1" indent="-342900"/>
            <a:r>
              <a:rPr lang="en-US" dirty="0">
                <a:latin typeface="Arial"/>
                <a:cs typeface="Arial"/>
              </a:rPr>
              <a:t>Import </a:t>
            </a:r>
            <a:r>
              <a:rPr lang="en-US" dirty="0">
                <a:solidFill>
                  <a:srgbClr val="FFFF00"/>
                </a:solidFill>
                <a:latin typeface="Arial"/>
                <a:cs typeface="Arial"/>
              </a:rPr>
              <a:t>pandas</a:t>
            </a:r>
            <a:r>
              <a:rPr lang="en-US" dirty="0">
                <a:latin typeface="Arial"/>
                <a:cs typeface="Arial"/>
              </a:rPr>
              <a:t> Library </a:t>
            </a:r>
            <a:endParaRPr lang="en-US" dirty="0"/>
          </a:p>
          <a:p>
            <a:pPr marL="1028700" lvl="2" indent="0">
              <a:buNone/>
            </a:pPr>
            <a:r>
              <a:rPr lang="en-US" dirty="0">
                <a:latin typeface="Arial"/>
                <a:cs typeface="Arial"/>
              </a:rPr>
              <a:t>Python code:</a:t>
            </a:r>
            <a:br>
              <a:rPr lang="en-US" dirty="0">
                <a:latin typeface="Arial"/>
                <a:cs typeface="Arial"/>
              </a:rPr>
            </a:br>
            <a:br>
              <a:rPr lang="en-US" dirty="0">
                <a:latin typeface="Arial"/>
                <a:cs typeface="Arial"/>
              </a:rPr>
            </a:br>
            <a:br>
              <a:rPr lang="en-US" dirty="0">
                <a:latin typeface="Arial"/>
                <a:cs typeface="Arial"/>
              </a:rPr>
            </a:br>
            <a:r>
              <a:rPr lang="en-US" dirty="0" err="1">
                <a:latin typeface="Arial"/>
                <a:cs typeface="Arial"/>
              </a:rPr>
              <a:t>blockly</a:t>
            </a:r>
            <a:r>
              <a:rPr lang="en-US" dirty="0">
                <a:latin typeface="Arial"/>
                <a:cs typeface="Arial"/>
              </a:rPr>
              <a:t> block:</a:t>
            </a:r>
            <a:br>
              <a:rPr lang="en-US" dirty="0">
                <a:latin typeface="Arial"/>
                <a:cs typeface="Arial"/>
              </a:rPr>
            </a:br>
            <a:endParaRPr lang="en-US">
              <a:cs typeface="Calibri" panose="020F0502020204030204"/>
            </a:endParaRPr>
          </a:p>
          <a:p>
            <a:pPr lvl="1"/>
            <a:r>
              <a:rPr lang="en-US" dirty="0"/>
              <a:t>Read CSV data and Save in Variable</a:t>
            </a:r>
          </a:p>
          <a:p>
            <a:pPr lvl="2"/>
            <a:r>
              <a:rPr lang="en-US" dirty="0"/>
              <a:t>Python code:</a:t>
            </a:r>
          </a:p>
          <a:p>
            <a:pPr marL="914400" lvl="2" indent="0">
              <a:buNone/>
            </a:pPr>
            <a:br>
              <a:rPr lang="en-US" dirty="0">
                <a:cs typeface="Calibri"/>
              </a:rPr>
            </a:br>
            <a:endParaRPr lang="en-US" dirty="0">
              <a:cs typeface="Calibri"/>
            </a:endParaRPr>
          </a:p>
          <a:p>
            <a:pPr lvl="2"/>
            <a:r>
              <a:rPr lang="en-US" dirty="0" err="1"/>
              <a:t>Blockly</a:t>
            </a:r>
            <a:r>
              <a:rPr lang="en-US" dirty="0"/>
              <a:t> block:</a:t>
            </a:r>
            <a:br>
              <a:rPr lang="en-US" dirty="0"/>
            </a:br>
            <a:br>
              <a:rPr lang="en-US" dirty="0"/>
            </a:br>
            <a:endParaRPr lang="en-US">
              <a:cs typeface="Calibri"/>
            </a:endParaRPr>
          </a:p>
          <a:p>
            <a:pPr lvl="1"/>
            <a:endParaRPr lang="en-US" dirty="0">
              <a:solidFill>
                <a:srgbClr val="FFFFFF"/>
              </a:solidFill>
              <a:cs typeface="Calibri"/>
            </a:endParaRPr>
          </a:p>
        </p:txBody>
      </p:sp>
      <p:pic>
        <p:nvPicPr>
          <p:cNvPr id="4" name="Picture 3" descr="A picture containing text, font, graphics, white&#10;&#10;Description automatically generated">
            <a:extLst>
              <a:ext uri="{FF2B5EF4-FFF2-40B4-BE49-F238E27FC236}">
                <a16:creationId xmlns:a16="http://schemas.microsoft.com/office/drawing/2014/main" id="{2AD43198-BD00-178C-63EC-4A74FC98A9F9}"/>
              </a:ext>
            </a:extLst>
          </p:cNvPr>
          <p:cNvPicPr>
            <a:picLocks noChangeAspect="1"/>
          </p:cNvPicPr>
          <p:nvPr/>
        </p:nvPicPr>
        <p:blipFill>
          <a:blip r:embed="rId3"/>
          <a:stretch>
            <a:fillRect/>
          </a:stretch>
        </p:blipFill>
        <p:spPr>
          <a:xfrm>
            <a:off x="3509893" y="3065092"/>
            <a:ext cx="2530117" cy="379061"/>
          </a:xfrm>
          <a:prstGeom prst="rect">
            <a:avLst/>
          </a:prstGeom>
        </p:spPr>
      </p:pic>
      <p:sp>
        <p:nvSpPr>
          <p:cNvPr id="10" name="TextBox 4">
            <a:extLst>
              <a:ext uri="{FF2B5EF4-FFF2-40B4-BE49-F238E27FC236}">
                <a16:creationId xmlns:a16="http://schemas.microsoft.com/office/drawing/2014/main" id="{F324B881-90DA-D579-B6C0-5DB4F531DDD6}"/>
              </a:ext>
            </a:extLst>
          </p:cNvPr>
          <p:cNvSpPr txBox="1"/>
          <p:nvPr/>
        </p:nvSpPr>
        <p:spPr>
          <a:xfrm>
            <a:off x="7273502" y="2375920"/>
            <a:ext cx="4627417"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rPr>
              <a:t>To read from a csv file, first we will import </a:t>
            </a:r>
            <a:r>
              <a:rPr lang="en-US" dirty="0">
                <a:solidFill>
                  <a:srgbClr val="FFFF00"/>
                </a:solidFill>
                <a:ea typeface="+mn-lt"/>
                <a:cs typeface="+mn-lt"/>
              </a:rPr>
              <a:t>pandas </a:t>
            </a:r>
            <a:r>
              <a:rPr lang="en-US" dirty="0">
                <a:ea typeface="+mn-lt"/>
                <a:cs typeface="+mn-lt"/>
              </a:rPr>
              <a:t>library because it has a </a:t>
            </a:r>
            <a:r>
              <a:rPr lang="en-US" dirty="0">
                <a:solidFill>
                  <a:srgbClr val="FFFF00"/>
                </a:solidFill>
                <a:ea typeface="+mn-lt"/>
                <a:cs typeface="+mn-lt"/>
              </a:rPr>
              <a:t>read_csv</a:t>
            </a:r>
            <a:r>
              <a:rPr lang="en-US" dirty="0">
                <a:ea typeface="+mn-lt"/>
                <a:cs typeface="+mn-lt"/>
              </a:rPr>
              <a:t> function which we will use to automatically parse the csv file and load it into the notebook.</a:t>
            </a:r>
            <a:endParaRPr lang="en-US" dirty="0">
              <a:cs typeface="Calibri" panose="020F0502020204030204"/>
            </a:endParaRPr>
          </a:p>
        </p:txBody>
      </p:sp>
      <p:pic>
        <p:nvPicPr>
          <p:cNvPr id="13" name="Picture 14" descr="Graphical user interface&#10;&#10;Description automatically generated">
            <a:extLst>
              <a:ext uri="{FF2B5EF4-FFF2-40B4-BE49-F238E27FC236}">
                <a16:creationId xmlns:a16="http://schemas.microsoft.com/office/drawing/2014/main" id="{71382DA7-44CF-3DCE-438B-54AC8C21499F}"/>
              </a:ext>
            </a:extLst>
          </p:cNvPr>
          <p:cNvPicPr>
            <a:picLocks noChangeAspect="1"/>
          </p:cNvPicPr>
          <p:nvPr/>
        </p:nvPicPr>
        <p:blipFill>
          <a:blip r:embed="rId4"/>
          <a:stretch>
            <a:fillRect/>
          </a:stretch>
        </p:blipFill>
        <p:spPr>
          <a:xfrm>
            <a:off x="3567545" y="3794414"/>
            <a:ext cx="2479964" cy="516082"/>
          </a:xfrm>
          <a:prstGeom prst="rect">
            <a:avLst/>
          </a:prstGeom>
        </p:spPr>
      </p:pic>
      <p:sp>
        <p:nvSpPr>
          <p:cNvPr id="15" name="TextBox 1">
            <a:extLst>
              <a:ext uri="{FF2B5EF4-FFF2-40B4-BE49-F238E27FC236}">
                <a16:creationId xmlns:a16="http://schemas.microsoft.com/office/drawing/2014/main" id="{33607ACD-6C63-4A2A-96EE-F926863D6C7A}"/>
              </a:ext>
            </a:extLst>
          </p:cNvPr>
          <p:cNvSpPr txBox="1"/>
          <p:nvPr/>
        </p:nvSpPr>
        <p:spPr>
          <a:xfrm>
            <a:off x="7365574" y="4513622"/>
            <a:ext cx="4348040"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The </a:t>
            </a:r>
            <a:r>
              <a:rPr lang="en-US" err="1">
                <a:solidFill>
                  <a:srgbClr val="FFFF00"/>
                </a:solidFill>
                <a:ea typeface="+mn-lt"/>
                <a:cs typeface="+mn-lt"/>
              </a:rPr>
              <a:t>read_csv</a:t>
            </a:r>
            <a:r>
              <a:rPr lang="en-US" dirty="0">
                <a:ea typeface="+mn-lt"/>
                <a:cs typeface="+mn-lt"/>
              </a:rPr>
              <a:t> function requires us to supply the relative path to the csv file and returns a Pandas </a:t>
            </a:r>
            <a:r>
              <a:rPr lang="en-US" err="1">
                <a:ea typeface="+mn-lt"/>
                <a:cs typeface="+mn-lt"/>
              </a:rPr>
              <a:t>Dataframe</a:t>
            </a:r>
            <a:r>
              <a:rPr lang="en-US" dirty="0">
                <a:ea typeface="+mn-lt"/>
                <a:cs typeface="+mn-lt"/>
              </a:rPr>
              <a:t> object which we will store in a variable so we can use it later in the notebook.</a:t>
            </a:r>
          </a:p>
        </p:txBody>
      </p:sp>
      <p:pic>
        <p:nvPicPr>
          <p:cNvPr id="5" name="Picture 5">
            <a:extLst>
              <a:ext uri="{FF2B5EF4-FFF2-40B4-BE49-F238E27FC236}">
                <a16:creationId xmlns:a16="http://schemas.microsoft.com/office/drawing/2014/main" id="{16D56B53-1CD4-6054-7CE0-4B19B73A4DE4}"/>
              </a:ext>
            </a:extLst>
          </p:cNvPr>
          <p:cNvPicPr>
            <a:picLocks noChangeAspect="1"/>
          </p:cNvPicPr>
          <p:nvPr/>
        </p:nvPicPr>
        <p:blipFill>
          <a:blip r:embed="rId5"/>
          <a:stretch>
            <a:fillRect/>
          </a:stretch>
        </p:blipFill>
        <p:spPr>
          <a:xfrm>
            <a:off x="2036618" y="5123057"/>
            <a:ext cx="5070763" cy="338759"/>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FA531A8E-CF77-110E-98D2-46688D859A61}"/>
              </a:ext>
            </a:extLst>
          </p:cNvPr>
          <p:cNvPicPr>
            <a:picLocks noChangeAspect="1"/>
          </p:cNvPicPr>
          <p:nvPr/>
        </p:nvPicPr>
        <p:blipFill>
          <a:blip r:embed="rId6"/>
          <a:stretch>
            <a:fillRect/>
          </a:stretch>
        </p:blipFill>
        <p:spPr>
          <a:xfrm>
            <a:off x="2036618" y="6080254"/>
            <a:ext cx="5340927" cy="460982"/>
          </a:xfrm>
          <a:prstGeom prst="rect">
            <a:avLst/>
          </a:prstGeom>
        </p:spPr>
      </p:pic>
    </p:spTree>
    <p:extLst>
      <p:ext uri="{BB962C8B-B14F-4D97-AF65-F5344CB8AC3E}">
        <p14:creationId xmlns:p14="http://schemas.microsoft.com/office/powerpoint/2010/main" val="273860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dirty="0"/>
              <a:t>Know the Dataset</a:t>
            </a:r>
            <a:br>
              <a:rPr lang="en-US" dirty="0"/>
            </a:br>
            <a:r>
              <a:rPr lang="en-US" sz="3100" dirty="0">
                <a:ea typeface="+mj-lt"/>
                <a:cs typeface="+mj-lt"/>
              </a:rPr>
              <a:t>Displaying the </a:t>
            </a:r>
            <a:r>
              <a:rPr lang="en-US" sz="3100" dirty="0" err="1">
                <a:ea typeface="+mj-lt"/>
                <a:cs typeface="+mj-lt"/>
              </a:rPr>
              <a:t>dataframe</a:t>
            </a:r>
            <a:r>
              <a:rPr lang="en-US" sz="3100" dirty="0">
                <a:ea typeface="+mj-lt"/>
                <a:cs typeface="+mj-lt"/>
              </a:rPr>
              <a:t> content:</a:t>
            </a:r>
            <a:endParaRPr lang="en-US" dirty="0">
              <a:ea typeface="+mj-lt"/>
              <a:cs typeface="+mj-lt"/>
            </a:endParaRP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41953"/>
            <a:ext cx="6548252" cy="4440979"/>
          </a:xfrm>
        </p:spPr>
        <p:txBody>
          <a:bodyPr vert="horz" lIns="91440" tIns="45720" rIns="91440" bIns="45720" rtlCol="0" anchor="t">
            <a:normAutofit/>
          </a:bodyPr>
          <a:lstStyle/>
          <a:p>
            <a:pPr marL="0" indent="0">
              <a:buNone/>
            </a:pPr>
            <a:r>
              <a:rPr lang="en-US" dirty="0"/>
              <a:t>By displaying the dataset content, we can know about the columns and rows.</a:t>
            </a:r>
            <a:br>
              <a:rPr lang="en-US" dirty="0"/>
            </a:br>
            <a:endParaRPr lang="en-US" dirty="0">
              <a:cs typeface="Calibri"/>
            </a:endParaRPr>
          </a:p>
          <a:p>
            <a:pPr lvl="1"/>
            <a:r>
              <a:rPr lang="en-US" dirty="0"/>
              <a:t>In previous slide, we've already stored the csv data in "</a:t>
            </a:r>
            <a:r>
              <a:rPr lang="en-US" dirty="0" err="1"/>
              <a:t>gredata</a:t>
            </a:r>
            <a:r>
              <a:rPr lang="en-US" dirty="0"/>
              <a:t>" </a:t>
            </a:r>
            <a:r>
              <a:rPr lang="en-US" dirty="0" err="1"/>
              <a:t>dataframe</a:t>
            </a:r>
            <a:r>
              <a:rPr lang="en-US" dirty="0"/>
              <a:t> </a:t>
            </a:r>
            <a:br>
              <a:rPr lang="en-US" dirty="0"/>
            </a:br>
            <a:endParaRPr lang="en-US"/>
          </a:p>
          <a:p>
            <a:pPr lvl="1"/>
            <a:r>
              <a:rPr lang="en-US" dirty="0"/>
              <a:t>Now we display </a:t>
            </a:r>
            <a:r>
              <a:rPr lang="en-US" dirty="0" err="1"/>
              <a:t>dataframe</a:t>
            </a:r>
            <a:r>
              <a:rPr lang="en-US" dirty="0"/>
              <a:t> content</a:t>
            </a:r>
          </a:p>
          <a:p>
            <a:pPr marL="914400" lvl="2" indent="0">
              <a:buNone/>
            </a:pPr>
            <a:r>
              <a:rPr lang="en-US" dirty="0">
                <a:solidFill>
                  <a:srgbClr val="FFFFFF"/>
                </a:solidFill>
                <a:cs typeface="Calibri"/>
              </a:rPr>
              <a:t>Python code:</a:t>
            </a:r>
          </a:p>
          <a:p>
            <a:pPr marL="914400" lvl="2" indent="0">
              <a:buNone/>
            </a:pPr>
            <a:endParaRPr lang="en-US" dirty="0">
              <a:solidFill>
                <a:srgbClr val="FFFFFF"/>
              </a:solidFill>
              <a:cs typeface="Calibri"/>
            </a:endParaRPr>
          </a:p>
          <a:p>
            <a:pPr marL="914400" lvl="2" indent="0">
              <a:buNone/>
            </a:pPr>
            <a:endParaRPr lang="en-US" dirty="0">
              <a:solidFill>
                <a:srgbClr val="FFFFFF"/>
              </a:solidFill>
              <a:cs typeface="Calibri"/>
            </a:endParaRPr>
          </a:p>
          <a:p>
            <a:pPr marL="914400" lvl="2" indent="0">
              <a:buNone/>
            </a:pPr>
            <a:r>
              <a:rPr lang="en-US" dirty="0" err="1">
                <a:solidFill>
                  <a:srgbClr val="FFFFFF"/>
                </a:solidFill>
                <a:cs typeface="Calibri"/>
              </a:rPr>
              <a:t>Blockly</a:t>
            </a:r>
            <a:r>
              <a:rPr lang="en-US" dirty="0">
                <a:solidFill>
                  <a:srgbClr val="FFFFFF"/>
                </a:solidFill>
                <a:cs typeface="Calibri"/>
              </a:rPr>
              <a:t> code: </a:t>
            </a:r>
          </a:p>
        </p:txBody>
      </p:sp>
      <p:pic>
        <p:nvPicPr>
          <p:cNvPr id="5" name="Picture 6">
            <a:extLst>
              <a:ext uri="{FF2B5EF4-FFF2-40B4-BE49-F238E27FC236}">
                <a16:creationId xmlns:a16="http://schemas.microsoft.com/office/drawing/2014/main" id="{DB5412D6-E434-AECD-021F-1734D564300B}"/>
              </a:ext>
            </a:extLst>
          </p:cNvPr>
          <p:cNvPicPr>
            <a:picLocks noChangeAspect="1"/>
          </p:cNvPicPr>
          <p:nvPr/>
        </p:nvPicPr>
        <p:blipFill>
          <a:blip r:embed="rId3"/>
          <a:stretch>
            <a:fillRect/>
          </a:stretch>
        </p:blipFill>
        <p:spPr>
          <a:xfrm>
            <a:off x="1872096" y="5951393"/>
            <a:ext cx="1326573" cy="462396"/>
          </a:xfrm>
          <a:prstGeom prst="rect">
            <a:avLst/>
          </a:prstGeom>
        </p:spPr>
      </p:pic>
      <p:pic>
        <p:nvPicPr>
          <p:cNvPr id="7" name="Picture 7">
            <a:extLst>
              <a:ext uri="{FF2B5EF4-FFF2-40B4-BE49-F238E27FC236}">
                <a16:creationId xmlns:a16="http://schemas.microsoft.com/office/drawing/2014/main" id="{46A823B3-EFEC-1CCD-A220-44DF40C6C5CB}"/>
              </a:ext>
            </a:extLst>
          </p:cNvPr>
          <p:cNvPicPr>
            <a:picLocks noChangeAspect="1"/>
          </p:cNvPicPr>
          <p:nvPr/>
        </p:nvPicPr>
        <p:blipFill>
          <a:blip r:embed="rId4"/>
          <a:stretch>
            <a:fillRect/>
          </a:stretch>
        </p:blipFill>
        <p:spPr>
          <a:xfrm>
            <a:off x="1827068" y="4922694"/>
            <a:ext cx="1222664" cy="393123"/>
          </a:xfrm>
          <a:prstGeom prst="rect">
            <a:avLst/>
          </a:prstGeom>
        </p:spPr>
      </p:pic>
      <p:pic>
        <p:nvPicPr>
          <p:cNvPr id="8" name="Picture 9" descr="Table&#10;&#10;Description automatically generated">
            <a:extLst>
              <a:ext uri="{FF2B5EF4-FFF2-40B4-BE49-F238E27FC236}">
                <a16:creationId xmlns:a16="http://schemas.microsoft.com/office/drawing/2014/main" id="{F5B48BFA-FE4E-E439-7EA1-38760A0CE9A6}"/>
              </a:ext>
            </a:extLst>
          </p:cNvPr>
          <p:cNvPicPr>
            <a:picLocks noChangeAspect="1"/>
          </p:cNvPicPr>
          <p:nvPr/>
        </p:nvPicPr>
        <p:blipFill>
          <a:blip r:embed="rId5"/>
          <a:stretch>
            <a:fillRect/>
          </a:stretch>
        </p:blipFill>
        <p:spPr>
          <a:xfrm>
            <a:off x="8998527" y="2463073"/>
            <a:ext cx="2743200" cy="4037744"/>
          </a:xfrm>
          <a:prstGeom prst="rect">
            <a:avLst/>
          </a:prstGeom>
        </p:spPr>
      </p:pic>
      <p:sp>
        <p:nvSpPr>
          <p:cNvPr id="10" name="TextBox 1">
            <a:extLst>
              <a:ext uri="{FF2B5EF4-FFF2-40B4-BE49-F238E27FC236}">
                <a16:creationId xmlns:a16="http://schemas.microsoft.com/office/drawing/2014/main" id="{9BB92926-285C-A58A-D684-FFDFCFBA927E}"/>
              </a:ext>
            </a:extLst>
          </p:cNvPr>
          <p:cNvSpPr txBox="1"/>
          <p:nvPr/>
        </p:nvSpPr>
        <p:spPr>
          <a:xfrm>
            <a:off x="5834176" y="4532857"/>
            <a:ext cx="2898021"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Calling the </a:t>
            </a:r>
            <a:r>
              <a:rPr lang="en-US" dirty="0" err="1">
                <a:ea typeface="+mn-lt"/>
                <a:cs typeface="+mn-lt"/>
              </a:rPr>
              <a:t>dataframe</a:t>
            </a:r>
            <a:r>
              <a:rPr lang="en-US" dirty="0">
                <a:ea typeface="+mn-lt"/>
                <a:cs typeface="+mn-lt"/>
              </a:rPr>
              <a:t> variable in a cell by itself will print the contents of the </a:t>
            </a:r>
            <a:r>
              <a:rPr lang="en-US" dirty="0" err="1">
                <a:ea typeface="+mn-lt"/>
                <a:cs typeface="+mn-lt"/>
              </a:rPr>
              <a:t>dataframe</a:t>
            </a:r>
            <a:r>
              <a:rPr lang="en-US" dirty="0">
                <a:ea typeface="+mn-lt"/>
                <a:cs typeface="+mn-lt"/>
              </a:rPr>
              <a:t> to the screen so we can confirm the dataset was imported correctly.</a:t>
            </a:r>
          </a:p>
        </p:txBody>
      </p:sp>
    </p:spTree>
    <p:extLst>
      <p:ext uri="{BB962C8B-B14F-4D97-AF65-F5344CB8AC3E}">
        <p14:creationId xmlns:p14="http://schemas.microsoft.com/office/powerpoint/2010/main" val="1785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dirty="0"/>
              <a:t>Know the Dataset</a:t>
            </a:r>
            <a:br>
              <a:rPr lang="en-US" dirty="0"/>
            </a:br>
            <a:r>
              <a:rPr lang="en-US" sz="3200" dirty="0">
                <a:cs typeface="Calibri Light"/>
              </a:rPr>
              <a:t>shape of the dataset</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41953"/>
            <a:ext cx="11127509" cy="4912033"/>
          </a:xfrm>
        </p:spPr>
        <p:txBody>
          <a:bodyPr vert="horz" lIns="91440" tIns="45720" rIns="91440" bIns="45720" rtlCol="0" anchor="t">
            <a:normAutofit/>
          </a:bodyPr>
          <a:lstStyle/>
          <a:p>
            <a:pPr marL="0" indent="0">
              <a:lnSpc>
                <a:spcPct val="80000"/>
              </a:lnSpc>
              <a:buNone/>
            </a:pPr>
            <a:r>
              <a:rPr lang="en-US" dirty="0">
                <a:latin typeface="Calibri"/>
                <a:cs typeface="Calibri"/>
              </a:rPr>
              <a:t>Sometimes, we need to know the size of the dataset for analysis convenience. And by size, we mean the number of rows and columns in the dataset. We can know the size of the dataset (rows and columns) by using the `</a:t>
            </a:r>
            <a:r>
              <a:rPr lang="en-US" dirty="0">
                <a:solidFill>
                  <a:srgbClr val="FFFF00"/>
                </a:solidFill>
                <a:latin typeface="Calibri"/>
                <a:cs typeface="Calibri"/>
              </a:rPr>
              <a:t>shape</a:t>
            </a:r>
            <a:r>
              <a:rPr lang="en-US" dirty="0">
                <a:latin typeface="Calibri"/>
                <a:cs typeface="Calibri"/>
              </a:rPr>
              <a:t>` function.</a:t>
            </a:r>
            <a:r>
              <a:rPr lang="en-US" dirty="0">
                <a:solidFill>
                  <a:srgbClr val="FFFFFF"/>
                </a:solidFill>
                <a:latin typeface="Calibri"/>
                <a:cs typeface="Calibri"/>
              </a:rPr>
              <a:t> </a:t>
            </a:r>
            <a:endParaRPr lang="en-US">
              <a:solidFill>
                <a:srgbClr val="FFFFFF"/>
              </a:solidFill>
              <a:latin typeface="Calibri"/>
              <a:cs typeface="Calibri"/>
            </a:endParaRPr>
          </a:p>
          <a:p>
            <a:pPr marL="0" indent="0">
              <a:lnSpc>
                <a:spcPct val="80000"/>
              </a:lnSpc>
              <a:buNone/>
            </a:pPr>
            <a:endParaRPr lang="en-US" dirty="0">
              <a:cs typeface="Calibri"/>
            </a:endParaRPr>
          </a:p>
          <a:p>
            <a:pPr lvl="1"/>
            <a:r>
              <a:rPr lang="en-US" dirty="0"/>
              <a:t>Use </a:t>
            </a:r>
            <a:r>
              <a:rPr lang="en-US" dirty="0">
                <a:solidFill>
                  <a:srgbClr val="FFFF00"/>
                </a:solidFill>
              </a:rPr>
              <a:t>shape </a:t>
            </a:r>
            <a:r>
              <a:rPr lang="en-US" dirty="0"/>
              <a:t>method</a:t>
            </a:r>
            <a:endParaRPr lang="en-US" dirty="0">
              <a:cs typeface="Calibri"/>
            </a:endParaRPr>
          </a:p>
          <a:p>
            <a:pPr marL="914400" lvl="2" indent="0">
              <a:buNone/>
            </a:pPr>
            <a:r>
              <a:rPr lang="en-US" dirty="0">
                <a:cs typeface="Calibri"/>
              </a:rPr>
              <a:t>Python code:</a:t>
            </a:r>
          </a:p>
          <a:p>
            <a:pPr marL="914400" lvl="2" indent="0">
              <a:buNone/>
            </a:pPr>
            <a:endParaRPr lang="en-US" dirty="0">
              <a:cs typeface="Calibri"/>
            </a:endParaRPr>
          </a:p>
          <a:p>
            <a:pPr marL="914400" lvl="2" indent="0">
              <a:buNone/>
            </a:pPr>
            <a:endParaRPr lang="en-US" dirty="0">
              <a:cs typeface="Calibri"/>
            </a:endParaRPr>
          </a:p>
          <a:p>
            <a:pPr marL="914400" lvl="2" indent="0">
              <a:buNone/>
            </a:pPr>
            <a:r>
              <a:rPr lang="en-US" dirty="0" err="1">
                <a:cs typeface="Calibri"/>
              </a:rPr>
              <a:t>Blockly</a:t>
            </a:r>
            <a:r>
              <a:rPr lang="en-US" dirty="0">
                <a:cs typeface="Calibri"/>
              </a:rPr>
              <a:t> block:</a:t>
            </a:r>
          </a:p>
          <a:p>
            <a:pPr marL="914400" lvl="2" indent="0">
              <a:buNone/>
            </a:pPr>
            <a:endParaRPr lang="en-US" dirty="0">
              <a:cs typeface="Calibri"/>
            </a:endParaRPr>
          </a:p>
        </p:txBody>
      </p:sp>
      <p:pic>
        <p:nvPicPr>
          <p:cNvPr id="5" name="Picture 5" descr="A picture containing logo&#10;&#10;Description automatically generated">
            <a:extLst>
              <a:ext uri="{FF2B5EF4-FFF2-40B4-BE49-F238E27FC236}">
                <a16:creationId xmlns:a16="http://schemas.microsoft.com/office/drawing/2014/main" id="{A6AA91A2-7DD4-2174-2CCC-71B165FFDC47}"/>
              </a:ext>
            </a:extLst>
          </p:cNvPr>
          <p:cNvPicPr>
            <a:picLocks noChangeAspect="1"/>
          </p:cNvPicPr>
          <p:nvPr/>
        </p:nvPicPr>
        <p:blipFill>
          <a:blip r:embed="rId3"/>
          <a:stretch>
            <a:fillRect/>
          </a:stretch>
        </p:blipFill>
        <p:spPr>
          <a:xfrm>
            <a:off x="1846118" y="4554681"/>
            <a:ext cx="2001982" cy="484910"/>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CAB12B18-762C-39C5-4CA1-146ED2F202FD}"/>
              </a:ext>
            </a:extLst>
          </p:cNvPr>
          <p:cNvPicPr>
            <a:picLocks noChangeAspect="1"/>
          </p:cNvPicPr>
          <p:nvPr/>
        </p:nvPicPr>
        <p:blipFill>
          <a:blip r:embed="rId4"/>
          <a:stretch>
            <a:fillRect/>
          </a:stretch>
        </p:blipFill>
        <p:spPr>
          <a:xfrm>
            <a:off x="1842655" y="5528936"/>
            <a:ext cx="2743200" cy="455254"/>
          </a:xfrm>
          <a:prstGeom prst="rect">
            <a:avLst/>
          </a:prstGeom>
        </p:spPr>
      </p:pic>
      <p:pic>
        <p:nvPicPr>
          <p:cNvPr id="7" name="Picture 7" descr="Table&#10;&#10;Description automatically generated">
            <a:extLst>
              <a:ext uri="{FF2B5EF4-FFF2-40B4-BE49-F238E27FC236}">
                <a16:creationId xmlns:a16="http://schemas.microsoft.com/office/drawing/2014/main" id="{662132C2-24A8-B550-87F6-D610BC11B61F}"/>
              </a:ext>
            </a:extLst>
          </p:cNvPr>
          <p:cNvPicPr>
            <a:picLocks noChangeAspect="1"/>
          </p:cNvPicPr>
          <p:nvPr/>
        </p:nvPicPr>
        <p:blipFill>
          <a:blip r:embed="rId5"/>
          <a:stretch>
            <a:fillRect/>
          </a:stretch>
        </p:blipFill>
        <p:spPr>
          <a:xfrm>
            <a:off x="9213272" y="3439820"/>
            <a:ext cx="1842656" cy="2721564"/>
          </a:xfrm>
          <a:prstGeom prst="rect">
            <a:avLst/>
          </a:prstGeom>
        </p:spPr>
      </p:pic>
      <p:pic>
        <p:nvPicPr>
          <p:cNvPr id="8" name="Picture 8" descr="A picture containing company name&#10;&#10;Description automatically generated">
            <a:extLst>
              <a:ext uri="{FF2B5EF4-FFF2-40B4-BE49-F238E27FC236}">
                <a16:creationId xmlns:a16="http://schemas.microsoft.com/office/drawing/2014/main" id="{BB5D780E-3321-C427-CC95-50386EC1C727}"/>
              </a:ext>
            </a:extLst>
          </p:cNvPr>
          <p:cNvPicPr>
            <a:picLocks noChangeAspect="1"/>
          </p:cNvPicPr>
          <p:nvPr/>
        </p:nvPicPr>
        <p:blipFill>
          <a:blip r:embed="rId6"/>
          <a:stretch>
            <a:fillRect/>
          </a:stretch>
        </p:blipFill>
        <p:spPr>
          <a:xfrm>
            <a:off x="2614180" y="6200774"/>
            <a:ext cx="860714" cy="455469"/>
          </a:xfrm>
          <a:prstGeom prst="rect">
            <a:avLst/>
          </a:prstGeom>
        </p:spPr>
      </p:pic>
      <p:sp>
        <p:nvSpPr>
          <p:cNvPr id="9" name="TextBox 8">
            <a:extLst>
              <a:ext uri="{FF2B5EF4-FFF2-40B4-BE49-F238E27FC236}">
                <a16:creationId xmlns:a16="http://schemas.microsoft.com/office/drawing/2014/main" id="{84D4E287-6F07-F245-2B92-14C2D8438843}"/>
              </a:ext>
            </a:extLst>
          </p:cNvPr>
          <p:cNvSpPr txBox="1"/>
          <p:nvPr/>
        </p:nvSpPr>
        <p:spPr>
          <a:xfrm>
            <a:off x="1690254" y="6151418"/>
            <a:ext cx="10529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Output</a:t>
            </a:r>
            <a:endParaRPr lang="en-US" dirty="0" err="1"/>
          </a:p>
        </p:txBody>
      </p:sp>
      <p:sp>
        <p:nvSpPr>
          <p:cNvPr id="10" name="TextBox 9">
            <a:extLst>
              <a:ext uri="{FF2B5EF4-FFF2-40B4-BE49-F238E27FC236}">
                <a16:creationId xmlns:a16="http://schemas.microsoft.com/office/drawing/2014/main" id="{EBB1078E-DBBC-E568-E55D-69B4CBA49563}"/>
              </a:ext>
            </a:extLst>
          </p:cNvPr>
          <p:cNvSpPr txBox="1"/>
          <p:nvPr/>
        </p:nvSpPr>
        <p:spPr>
          <a:xfrm>
            <a:off x="9026235" y="6199908"/>
            <a:ext cx="24245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Crosscheck with our csv data</a:t>
            </a:r>
            <a:endParaRPr lang="en-US" dirty="0"/>
          </a:p>
        </p:txBody>
      </p:sp>
      <p:sp>
        <p:nvSpPr>
          <p:cNvPr id="4" name="TextBox 3">
            <a:extLst>
              <a:ext uri="{FF2B5EF4-FFF2-40B4-BE49-F238E27FC236}">
                <a16:creationId xmlns:a16="http://schemas.microsoft.com/office/drawing/2014/main" id="{AEFDAE35-1570-62DB-F56E-F60308BFF952}"/>
              </a:ext>
            </a:extLst>
          </p:cNvPr>
          <p:cNvSpPr txBox="1"/>
          <p:nvPr/>
        </p:nvSpPr>
        <p:spPr>
          <a:xfrm>
            <a:off x="4287981" y="4516581"/>
            <a:ext cx="40178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Syntax: </a:t>
            </a:r>
            <a:r>
              <a:rPr lang="en-US" dirty="0" err="1">
                <a:solidFill>
                  <a:srgbClr val="FFFF00"/>
                </a:solidFill>
                <a:ea typeface="+mn-lt"/>
                <a:cs typeface="+mn-lt"/>
              </a:rPr>
              <a:t>dataframe_variable_name.shape</a:t>
            </a:r>
            <a:endParaRPr lang="en-US" dirty="0" err="1">
              <a:ea typeface="+mn-lt"/>
              <a:cs typeface="+mn-lt"/>
            </a:endParaRPr>
          </a:p>
        </p:txBody>
      </p:sp>
    </p:spTree>
    <p:extLst>
      <p:ext uri="{BB962C8B-B14F-4D97-AF65-F5344CB8AC3E}">
        <p14:creationId xmlns:p14="http://schemas.microsoft.com/office/powerpoint/2010/main" val="83531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dirty="0"/>
              <a:t>Know the Dataset</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25625"/>
            <a:ext cx="3907971" cy="4351338"/>
          </a:xfrm>
        </p:spPr>
        <p:txBody>
          <a:bodyPr/>
          <a:lstStyle/>
          <a:p>
            <a:pPr marL="0" indent="0">
              <a:buNone/>
            </a:pPr>
            <a:endParaRPr lang="en-US"/>
          </a:p>
          <a:p>
            <a:r>
              <a:rPr lang="en-US"/>
              <a:t>Datasets usually come out of research studies and most often they are Very Large.</a:t>
            </a:r>
          </a:p>
          <a:p>
            <a:r>
              <a:rPr lang="en-US"/>
              <a:t>For large datasets we often can’t see all the rows or columns in notebook</a:t>
            </a:r>
          </a:p>
          <a:p>
            <a:endParaRPr lang="en-US"/>
          </a:p>
          <a:p>
            <a:pPr marL="0" indent="0">
              <a:buNone/>
            </a:pPr>
            <a:endParaRPr lang="en-US">
              <a:solidFill>
                <a:srgbClr val="00B0F0"/>
              </a:solidFill>
            </a:endParaRPr>
          </a:p>
        </p:txBody>
      </p:sp>
      <p:pic>
        <p:nvPicPr>
          <p:cNvPr id="5" name="Picture 4" descr="A picture containing text, screenshot, font, number&#10;&#10;Description automatically generated">
            <a:extLst>
              <a:ext uri="{FF2B5EF4-FFF2-40B4-BE49-F238E27FC236}">
                <a16:creationId xmlns:a16="http://schemas.microsoft.com/office/drawing/2014/main" id="{3D6DD73F-D57D-B350-C062-CBCC98263A44}"/>
              </a:ext>
            </a:extLst>
          </p:cNvPr>
          <p:cNvPicPr>
            <a:picLocks noChangeAspect="1"/>
          </p:cNvPicPr>
          <p:nvPr/>
        </p:nvPicPr>
        <p:blipFill>
          <a:blip r:embed="rId3"/>
          <a:stretch>
            <a:fillRect/>
          </a:stretch>
        </p:blipFill>
        <p:spPr>
          <a:xfrm>
            <a:off x="4994390" y="2322285"/>
            <a:ext cx="7042002" cy="3207657"/>
          </a:xfrm>
          <a:prstGeom prst="rect">
            <a:avLst/>
          </a:prstGeom>
        </p:spPr>
      </p:pic>
      <p:sp>
        <p:nvSpPr>
          <p:cNvPr id="18" name="TextBox 17">
            <a:extLst>
              <a:ext uri="{FF2B5EF4-FFF2-40B4-BE49-F238E27FC236}">
                <a16:creationId xmlns:a16="http://schemas.microsoft.com/office/drawing/2014/main" id="{CB9D521E-586B-B052-3591-B1F7C39306F0}"/>
              </a:ext>
            </a:extLst>
          </p:cNvPr>
          <p:cNvSpPr txBox="1"/>
          <p:nvPr/>
        </p:nvSpPr>
        <p:spPr>
          <a:xfrm>
            <a:off x="5355771" y="3846285"/>
            <a:ext cx="6154057" cy="369332"/>
          </a:xfrm>
          <a:prstGeom prst="rect">
            <a:avLst/>
          </a:prstGeom>
          <a:noFill/>
          <a:ln w="34925">
            <a:solidFill>
              <a:srgbClr val="FF0000"/>
            </a:solidFill>
          </a:ln>
        </p:spPr>
        <p:txBody>
          <a:bodyPr wrap="square" rtlCol="0">
            <a:spAutoFit/>
          </a:bodyPr>
          <a:lstStyle/>
          <a:p>
            <a:endParaRPr lang="en-US"/>
          </a:p>
        </p:txBody>
      </p:sp>
      <p:sp>
        <p:nvSpPr>
          <p:cNvPr id="19" name="TextBox 18">
            <a:extLst>
              <a:ext uri="{FF2B5EF4-FFF2-40B4-BE49-F238E27FC236}">
                <a16:creationId xmlns:a16="http://schemas.microsoft.com/office/drawing/2014/main" id="{CEF9510D-C98B-D8D7-CA0C-33F0FCD2E386}"/>
              </a:ext>
            </a:extLst>
          </p:cNvPr>
          <p:cNvSpPr txBox="1"/>
          <p:nvPr/>
        </p:nvSpPr>
        <p:spPr>
          <a:xfrm rot="5400000">
            <a:off x="6084727" y="3816628"/>
            <a:ext cx="3207656" cy="369332"/>
          </a:xfrm>
          <a:prstGeom prst="rect">
            <a:avLst/>
          </a:prstGeom>
          <a:noFill/>
          <a:ln w="34925">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45685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dirty="0"/>
              <a:t>Know the Dataset</a:t>
            </a:r>
            <a:br>
              <a:rPr lang="en-US" dirty="0"/>
            </a:br>
            <a:r>
              <a:rPr lang="en-US" sz="3200" dirty="0">
                <a:cs typeface="Calibri Light"/>
              </a:rPr>
              <a:t>Column names of the dataset</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41953"/>
            <a:ext cx="11127509" cy="4912033"/>
          </a:xfrm>
        </p:spPr>
        <p:txBody>
          <a:bodyPr vert="horz" lIns="91440" tIns="45720" rIns="91440" bIns="45720" rtlCol="0" anchor="t">
            <a:normAutofit/>
          </a:bodyPr>
          <a:lstStyle/>
          <a:p>
            <a:pPr marL="0" indent="0">
              <a:lnSpc>
                <a:spcPct val="80000"/>
              </a:lnSpc>
              <a:buNone/>
            </a:pPr>
            <a:r>
              <a:rPr lang="en-US" dirty="0">
                <a:latin typeface="Calibri"/>
                <a:cs typeface="Calibri"/>
              </a:rPr>
              <a:t>We can know the column names of the dataset by using the `</a:t>
            </a:r>
            <a:r>
              <a:rPr lang="en-US" dirty="0">
                <a:solidFill>
                  <a:srgbClr val="FFFF00"/>
                </a:solidFill>
                <a:latin typeface="Calibri"/>
                <a:cs typeface="Calibri"/>
              </a:rPr>
              <a:t>columns</a:t>
            </a:r>
            <a:r>
              <a:rPr lang="en-US" dirty="0">
                <a:latin typeface="Calibri"/>
                <a:cs typeface="Calibri"/>
              </a:rPr>
              <a:t>` function.</a:t>
            </a:r>
            <a:br>
              <a:rPr lang="en-US" dirty="0"/>
            </a:br>
            <a:endParaRPr lang="en-US">
              <a:cs typeface="Calibri"/>
            </a:endParaRPr>
          </a:p>
          <a:p>
            <a:pPr lvl="1"/>
            <a:r>
              <a:rPr lang="en-US" dirty="0"/>
              <a:t>Use </a:t>
            </a:r>
            <a:r>
              <a:rPr lang="en-US" dirty="0">
                <a:solidFill>
                  <a:srgbClr val="FFFF00"/>
                </a:solidFill>
              </a:rPr>
              <a:t>columns </a:t>
            </a:r>
            <a:r>
              <a:rPr lang="en-US" dirty="0"/>
              <a:t>function</a:t>
            </a:r>
            <a:endParaRPr lang="en-US" dirty="0">
              <a:cs typeface="Calibri"/>
            </a:endParaRPr>
          </a:p>
          <a:p>
            <a:pPr marL="914400" lvl="2" indent="0">
              <a:buNone/>
            </a:pPr>
            <a:r>
              <a:rPr lang="en-US" dirty="0">
                <a:cs typeface="Calibri"/>
              </a:rPr>
              <a:t>Python code:</a:t>
            </a:r>
            <a:endParaRPr lang="en-US">
              <a:cs typeface="Calibri"/>
            </a:endParaRPr>
          </a:p>
          <a:p>
            <a:pPr marL="914400" lvl="2" indent="0">
              <a:buNone/>
            </a:pPr>
            <a:endParaRPr lang="en-US">
              <a:cs typeface="Calibri"/>
            </a:endParaRPr>
          </a:p>
          <a:p>
            <a:pPr marL="914400" lvl="2" indent="0">
              <a:buNone/>
            </a:pPr>
            <a:endParaRPr lang="en-US">
              <a:cs typeface="Calibri"/>
            </a:endParaRPr>
          </a:p>
          <a:p>
            <a:pPr marL="914400" lvl="2" indent="0">
              <a:buNone/>
            </a:pPr>
            <a:r>
              <a:rPr lang="en-US" err="1">
                <a:cs typeface="Calibri"/>
              </a:rPr>
              <a:t>Blockly</a:t>
            </a:r>
            <a:r>
              <a:rPr lang="en-US" dirty="0">
                <a:cs typeface="Calibri"/>
              </a:rPr>
              <a:t> block:</a:t>
            </a:r>
            <a:endParaRPr lang="en-US">
              <a:cs typeface="Calibri"/>
            </a:endParaRPr>
          </a:p>
          <a:p>
            <a:pPr marL="914400" lvl="2" indent="0">
              <a:buNone/>
            </a:pPr>
            <a:endParaRPr lang="en-US">
              <a:cs typeface="Calibri"/>
            </a:endParaRPr>
          </a:p>
        </p:txBody>
      </p:sp>
      <p:pic>
        <p:nvPicPr>
          <p:cNvPr id="7" name="Picture 7" descr="Table&#10;&#10;Description automatically generated">
            <a:extLst>
              <a:ext uri="{FF2B5EF4-FFF2-40B4-BE49-F238E27FC236}">
                <a16:creationId xmlns:a16="http://schemas.microsoft.com/office/drawing/2014/main" id="{662132C2-24A8-B550-87F6-D610BC11B61F}"/>
              </a:ext>
            </a:extLst>
          </p:cNvPr>
          <p:cNvPicPr>
            <a:picLocks noChangeAspect="1"/>
          </p:cNvPicPr>
          <p:nvPr/>
        </p:nvPicPr>
        <p:blipFill>
          <a:blip r:embed="rId3"/>
          <a:stretch>
            <a:fillRect/>
          </a:stretch>
        </p:blipFill>
        <p:spPr>
          <a:xfrm>
            <a:off x="9102436" y="3287420"/>
            <a:ext cx="1953492" cy="2873964"/>
          </a:xfrm>
          <a:prstGeom prst="rect">
            <a:avLst/>
          </a:prstGeom>
        </p:spPr>
      </p:pic>
      <p:sp>
        <p:nvSpPr>
          <p:cNvPr id="9" name="TextBox 8">
            <a:extLst>
              <a:ext uri="{FF2B5EF4-FFF2-40B4-BE49-F238E27FC236}">
                <a16:creationId xmlns:a16="http://schemas.microsoft.com/office/drawing/2014/main" id="{84D4E287-6F07-F245-2B92-14C2D8438843}"/>
              </a:ext>
            </a:extLst>
          </p:cNvPr>
          <p:cNvSpPr txBox="1"/>
          <p:nvPr/>
        </p:nvSpPr>
        <p:spPr>
          <a:xfrm>
            <a:off x="1690254" y="5971309"/>
            <a:ext cx="10529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Output</a:t>
            </a:r>
            <a:endParaRPr lang="en-US" dirty="0" err="1"/>
          </a:p>
        </p:txBody>
      </p:sp>
      <p:sp>
        <p:nvSpPr>
          <p:cNvPr id="10" name="TextBox 9">
            <a:extLst>
              <a:ext uri="{FF2B5EF4-FFF2-40B4-BE49-F238E27FC236}">
                <a16:creationId xmlns:a16="http://schemas.microsoft.com/office/drawing/2014/main" id="{EBB1078E-DBBC-E568-E55D-69B4CBA49563}"/>
              </a:ext>
            </a:extLst>
          </p:cNvPr>
          <p:cNvSpPr txBox="1"/>
          <p:nvPr/>
        </p:nvSpPr>
        <p:spPr>
          <a:xfrm>
            <a:off x="9026235" y="6199908"/>
            <a:ext cx="24245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Crosscheck with our csv data</a:t>
            </a:r>
            <a:endParaRPr lang="en-US" dirty="0"/>
          </a:p>
        </p:txBody>
      </p:sp>
      <p:pic>
        <p:nvPicPr>
          <p:cNvPr id="4" name="Picture 10">
            <a:extLst>
              <a:ext uri="{FF2B5EF4-FFF2-40B4-BE49-F238E27FC236}">
                <a16:creationId xmlns:a16="http://schemas.microsoft.com/office/drawing/2014/main" id="{D86CA1AE-84A2-9B1F-F9B5-6ED0358CE9B3}"/>
              </a:ext>
            </a:extLst>
          </p:cNvPr>
          <p:cNvPicPr>
            <a:picLocks noChangeAspect="1"/>
          </p:cNvPicPr>
          <p:nvPr/>
        </p:nvPicPr>
        <p:blipFill>
          <a:blip r:embed="rId4"/>
          <a:stretch>
            <a:fillRect/>
          </a:stretch>
        </p:blipFill>
        <p:spPr>
          <a:xfrm>
            <a:off x="1821007" y="3765839"/>
            <a:ext cx="1844387" cy="469323"/>
          </a:xfrm>
          <a:prstGeom prst="rect">
            <a:avLst/>
          </a:prstGeom>
        </p:spPr>
      </p:pic>
      <p:pic>
        <p:nvPicPr>
          <p:cNvPr id="11" name="Picture 11">
            <a:extLst>
              <a:ext uri="{FF2B5EF4-FFF2-40B4-BE49-F238E27FC236}">
                <a16:creationId xmlns:a16="http://schemas.microsoft.com/office/drawing/2014/main" id="{EC052AB4-C7C2-53A3-5038-41AA80062D26}"/>
              </a:ext>
            </a:extLst>
          </p:cNvPr>
          <p:cNvPicPr>
            <a:picLocks noChangeAspect="1"/>
          </p:cNvPicPr>
          <p:nvPr/>
        </p:nvPicPr>
        <p:blipFill>
          <a:blip r:embed="rId5"/>
          <a:stretch>
            <a:fillRect/>
          </a:stretch>
        </p:blipFill>
        <p:spPr>
          <a:xfrm>
            <a:off x="1821873" y="4847940"/>
            <a:ext cx="2743200" cy="487209"/>
          </a:xfrm>
          <a:prstGeom prst="rect">
            <a:avLst/>
          </a:prstGeom>
        </p:spPr>
      </p:pic>
      <p:pic>
        <p:nvPicPr>
          <p:cNvPr id="12" name="Picture 12">
            <a:extLst>
              <a:ext uri="{FF2B5EF4-FFF2-40B4-BE49-F238E27FC236}">
                <a16:creationId xmlns:a16="http://schemas.microsoft.com/office/drawing/2014/main" id="{43E4AADA-F5BB-12A2-D584-CAA9F71E24B0}"/>
              </a:ext>
            </a:extLst>
          </p:cNvPr>
          <p:cNvPicPr>
            <a:picLocks noChangeAspect="1"/>
          </p:cNvPicPr>
          <p:nvPr/>
        </p:nvPicPr>
        <p:blipFill>
          <a:blip r:embed="rId6"/>
          <a:stretch>
            <a:fillRect/>
          </a:stretch>
        </p:blipFill>
        <p:spPr>
          <a:xfrm>
            <a:off x="2507673" y="5978345"/>
            <a:ext cx="4287981" cy="360001"/>
          </a:xfrm>
          <a:prstGeom prst="rect">
            <a:avLst/>
          </a:prstGeom>
        </p:spPr>
      </p:pic>
      <p:sp>
        <p:nvSpPr>
          <p:cNvPr id="6" name="TextBox 5">
            <a:extLst>
              <a:ext uri="{FF2B5EF4-FFF2-40B4-BE49-F238E27FC236}">
                <a16:creationId xmlns:a16="http://schemas.microsoft.com/office/drawing/2014/main" id="{0069D4E5-91D5-1DEB-7BBC-5B15E575B216}"/>
              </a:ext>
            </a:extLst>
          </p:cNvPr>
          <p:cNvSpPr txBox="1"/>
          <p:nvPr/>
        </p:nvSpPr>
        <p:spPr>
          <a:xfrm>
            <a:off x="4371108" y="3685308"/>
            <a:ext cx="42671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Syntax: </a:t>
            </a:r>
            <a:r>
              <a:rPr lang="en-US">
                <a:solidFill>
                  <a:srgbClr val="FFFF00"/>
                </a:solidFill>
                <a:ea typeface="+mn-lt"/>
                <a:cs typeface="+mn-lt"/>
              </a:rPr>
              <a:t>dataframe_variable_name.columns</a:t>
            </a:r>
            <a:endParaRPr lang="en-US">
              <a:ea typeface="+mn-lt"/>
              <a:cs typeface="+mn-lt"/>
            </a:endParaRPr>
          </a:p>
        </p:txBody>
      </p:sp>
    </p:spTree>
    <p:extLst>
      <p:ext uri="{BB962C8B-B14F-4D97-AF65-F5344CB8AC3E}">
        <p14:creationId xmlns:p14="http://schemas.microsoft.com/office/powerpoint/2010/main" val="367706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dirty="0"/>
              <a:t>Select Any Specific Data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200" y="1825625"/>
            <a:ext cx="8668657" cy="4351338"/>
          </a:xfrm>
        </p:spPr>
        <p:txBody>
          <a:bodyPr>
            <a:normAutofit/>
          </a:bodyPr>
          <a:lstStyle/>
          <a:p>
            <a:pPr lvl="1"/>
            <a:r>
              <a:rPr lang="en-US" sz="2800"/>
              <a:t>We can use the </a:t>
            </a:r>
            <a:r>
              <a:rPr lang="en-US" sz="2800" err="1"/>
              <a:t>dataframe</a:t>
            </a:r>
            <a:r>
              <a:rPr lang="en-US" sz="2800"/>
              <a:t> data mainly in 2 ways</a:t>
            </a:r>
            <a:endParaRPr lang="en-US" sz="2400"/>
          </a:p>
          <a:p>
            <a:pPr lvl="2"/>
            <a:r>
              <a:rPr lang="en-US" sz="2400"/>
              <a:t>Row wise</a:t>
            </a:r>
          </a:p>
          <a:p>
            <a:pPr lvl="2"/>
            <a:r>
              <a:rPr lang="en-US" sz="2400"/>
              <a:t>Column wise</a:t>
            </a:r>
            <a:br>
              <a:rPr lang="en-US" sz="2400"/>
            </a:br>
            <a:endParaRPr lang="en-US" sz="2400"/>
          </a:p>
          <a:p>
            <a:pPr lvl="1"/>
            <a:r>
              <a:rPr lang="en-US"/>
              <a:t>Each row can be defined as datapoint</a:t>
            </a:r>
          </a:p>
          <a:p>
            <a:pPr lvl="1"/>
            <a:r>
              <a:rPr lang="en-US"/>
              <a:t>Each column can be defined as a feature/attribute of each datapoint</a:t>
            </a:r>
          </a:p>
          <a:p>
            <a:pPr marL="457200" lvl="1" indent="0">
              <a:buNone/>
            </a:pPr>
            <a:r>
              <a:rPr lang="en-US"/>
              <a:t> </a:t>
            </a:r>
            <a:br>
              <a:rPr lang="en-US"/>
            </a:br>
            <a:endParaRPr lang="en-US"/>
          </a:p>
          <a:p>
            <a:endParaRPr lang="en-US"/>
          </a:p>
        </p:txBody>
      </p:sp>
    </p:spTree>
    <p:extLst>
      <p:ext uri="{BB962C8B-B14F-4D97-AF65-F5344CB8AC3E}">
        <p14:creationId xmlns:p14="http://schemas.microsoft.com/office/powerpoint/2010/main" val="240925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dirty="0"/>
              <a:t>Select Any Specific Data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200" y="1825625"/>
            <a:ext cx="6186714" cy="4351338"/>
          </a:xfrm>
        </p:spPr>
        <p:txBody>
          <a:bodyPr vert="horz" lIns="91440" tIns="45720" rIns="91440" bIns="45720" rtlCol="0" anchor="t">
            <a:normAutofit/>
          </a:bodyPr>
          <a:lstStyle/>
          <a:p>
            <a:pPr marL="457200" lvl="1" indent="0">
              <a:buNone/>
            </a:pPr>
            <a:endParaRPr lang="en-US"/>
          </a:p>
          <a:p>
            <a:pPr lvl="1"/>
            <a:r>
              <a:rPr lang="en-US" sz="2800" dirty="0"/>
              <a:t>In our gre_data.csv dataset each row represents a student</a:t>
            </a:r>
            <a:endParaRPr lang="en-US" sz="2800" dirty="0">
              <a:cs typeface="Calibri"/>
            </a:endParaRPr>
          </a:p>
          <a:p>
            <a:pPr lvl="1"/>
            <a:r>
              <a:rPr lang="en-US" sz="2800" dirty="0"/>
              <a:t>And each column represents a student’s various attributes/features</a:t>
            </a:r>
            <a:endParaRPr lang="en-US" sz="2800" dirty="0">
              <a:cs typeface="Calibri" panose="020F0502020204030204"/>
            </a:endParaRPr>
          </a:p>
          <a:p>
            <a:pPr lvl="2"/>
            <a:r>
              <a:rPr lang="en-US" sz="2400" dirty="0">
                <a:solidFill>
                  <a:srgbClr val="FFFF00"/>
                </a:solidFill>
              </a:rPr>
              <a:t>except the first one with no column name – known as index number</a:t>
            </a:r>
            <a:endParaRPr lang="en-US" sz="2400" dirty="0">
              <a:solidFill>
                <a:srgbClr val="FFFF00"/>
              </a:solidFill>
              <a:cs typeface="Calibri"/>
            </a:endParaRPr>
          </a:p>
          <a:p>
            <a:pPr marL="914400" lvl="2" indent="0">
              <a:buNone/>
            </a:pPr>
            <a:br>
              <a:rPr lang="en-US" dirty="0"/>
            </a:br>
            <a:endParaRPr lang="en-US"/>
          </a:p>
          <a:p>
            <a:endParaRPr lang="en-US"/>
          </a:p>
        </p:txBody>
      </p:sp>
      <p:pic>
        <p:nvPicPr>
          <p:cNvPr id="7" name="Picture 7" descr="Table&#10;&#10;Description automatically generated">
            <a:extLst>
              <a:ext uri="{FF2B5EF4-FFF2-40B4-BE49-F238E27FC236}">
                <a16:creationId xmlns:a16="http://schemas.microsoft.com/office/drawing/2014/main" id="{A4A41130-18F4-C7DE-D200-5F0E49025BE7}"/>
              </a:ext>
            </a:extLst>
          </p:cNvPr>
          <p:cNvPicPr>
            <a:picLocks noChangeAspect="1"/>
          </p:cNvPicPr>
          <p:nvPr/>
        </p:nvPicPr>
        <p:blipFill>
          <a:blip r:embed="rId2"/>
          <a:stretch>
            <a:fillRect/>
          </a:stretch>
        </p:blipFill>
        <p:spPr>
          <a:xfrm>
            <a:off x="8616848" y="1823185"/>
            <a:ext cx="2396837" cy="3525127"/>
          </a:xfrm>
          <a:prstGeom prst="rect">
            <a:avLst/>
          </a:prstGeom>
        </p:spPr>
      </p:pic>
      <p:sp>
        <p:nvSpPr>
          <p:cNvPr id="8" name="TextBox 7">
            <a:extLst>
              <a:ext uri="{FF2B5EF4-FFF2-40B4-BE49-F238E27FC236}">
                <a16:creationId xmlns:a16="http://schemas.microsoft.com/office/drawing/2014/main" id="{23408CCB-2159-61D3-F860-F511E019E14A}"/>
              </a:ext>
            </a:extLst>
          </p:cNvPr>
          <p:cNvSpPr txBox="1"/>
          <p:nvPr/>
        </p:nvSpPr>
        <p:spPr>
          <a:xfrm rot="16200000">
            <a:off x="7185419" y="3605952"/>
            <a:ext cx="3208648" cy="345747"/>
          </a:xfrm>
          <a:prstGeom prst="rect">
            <a:avLst/>
          </a:prstGeom>
          <a:noFill/>
          <a:ln w="34925">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3331057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a:t>Select Any Rows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200" y="1825625"/>
            <a:ext cx="6186714" cy="4351338"/>
          </a:xfrm>
        </p:spPr>
        <p:txBody>
          <a:bodyPr vert="horz" lIns="91440" tIns="45720" rIns="91440" bIns="45720" rtlCol="0" anchor="t">
            <a:normAutofit/>
          </a:bodyPr>
          <a:lstStyle/>
          <a:p>
            <a:pPr marL="0" indent="0">
              <a:buNone/>
            </a:pPr>
            <a:r>
              <a:rPr lang="en-US" sz="3200" dirty="0"/>
              <a:t>Index:</a:t>
            </a:r>
          </a:p>
          <a:p>
            <a:pPr lvl="1"/>
            <a:r>
              <a:rPr lang="en-US" sz="2800" dirty="0"/>
              <a:t>Each row is assigned with an index number</a:t>
            </a:r>
            <a:endParaRPr lang="en-US" sz="2800" dirty="0">
              <a:cs typeface="Calibri"/>
            </a:endParaRPr>
          </a:p>
          <a:p>
            <a:pPr lvl="1"/>
            <a:r>
              <a:rPr lang="en-US" sz="2800" dirty="0"/>
              <a:t>Usually starts from 0 and increase by 1 for each additional row</a:t>
            </a:r>
            <a:endParaRPr lang="en-US" sz="2800" dirty="0">
              <a:cs typeface="Calibri"/>
            </a:endParaRPr>
          </a:p>
          <a:p>
            <a:pPr lvl="1"/>
            <a:r>
              <a:rPr lang="en-US" sz="2800" dirty="0"/>
              <a:t>Index number of n</a:t>
            </a:r>
            <a:r>
              <a:rPr lang="en-US" sz="2800" baseline="30000" dirty="0"/>
              <a:t>th</a:t>
            </a:r>
            <a:r>
              <a:rPr lang="en-US" sz="2800" dirty="0"/>
              <a:t> row is n-1</a:t>
            </a:r>
          </a:p>
          <a:p>
            <a:pPr marL="457200" lvl="1" indent="0">
              <a:buNone/>
            </a:pPr>
            <a:br>
              <a:rPr lang="en-US" sz="2800" dirty="0"/>
            </a:br>
            <a:r>
              <a:rPr lang="en-US" sz="2800" dirty="0"/>
              <a:t>Q&amp;A: What will be the index number of 5</a:t>
            </a:r>
            <a:r>
              <a:rPr lang="en-US" sz="2800" baseline="30000" dirty="0"/>
              <a:t>th</a:t>
            </a:r>
            <a:r>
              <a:rPr lang="en-US" sz="2800" dirty="0"/>
              <a:t> row?</a:t>
            </a:r>
            <a:br>
              <a:rPr lang="en-US" dirty="0"/>
            </a:br>
            <a:endParaRPr lang="en-US"/>
          </a:p>
          <a:p>
            <a:endParaRPr lang="en-US"/>
          </a:p>
        </p:txBody>
      </p:sp>
      <p:pic>
        <p:nvPicPr>
          <p:cNvPr id="7" name="Picture 7" descr="Table&#10;&#10;Description automatically generated">
            <a:extLst>
              <a:ext uri="{FF2B5EF4-FFF2-40B4-BE49-F238E27FC236}">
                <a16:creationId xmlns:a16="http://schemas.microsoft.com/office/drawing/2014/main" id="{F4515216-7EFE-65E4-122A-1B519F4B6A3D}"/>
              </a:ext>
            </a:extLst>
          </p:cNvPr>
          <p:cNvPicPr>
            <a:picLocks noChangeAspect="1"/>
          </p:cNvPicPr>
          <p:nvPr/>
        </p:nvPicPr>
        <p:blipFill>
          <a:blip r:embed="rId2"/>
          <a:stretch>
            <a:fillRect/>
          </a:stretch>
        </p:blipFill>
        <p:spPr>
          <a:xfrm>
            <a:off x="8616848" y="1823185"/>
            <a:ext cx="2396837" cy="3525127"/>
          </a:xfrm>
          <a:prstGeom prst="rect">
            <a:avLst/>
          </a:prstGeom>
        </p:spPr>
      </p:pic>
      <p:sp>
        <p:nvSpPr>
          <p:cNvPr id="9" name="TextBox 8">
            <a:extLst>
              <a:ext uri="{FF2B5EF4-FFF2-40B4-BE49-F238E27FC236}">
                <a16:creationId xmlns:a16="http://schemas.microsoft.com/office/drawing/2014/main" id="{4A36D80C-2814-23B9-55E9-44C3F2EC5733}"/>
              </a:ext>
            </a:extLst>
          </p:cNvPr>
          <p:cNvSpPr txBox="1"/>
          <p:nvPr/>
        </p:nvSpPr>
        <p:spPr>
          <a:xfrm rot="16200000">
            <a:off x="7185419" y="3605952"/>
            <a:ext cx="3208648" cy="345747"/>
          </a:xfrm>
          <a:prstGeom prst="rect">
            <a:avLst/>
          </a:prstGeom>
          <a:noFill/>
          <a:ln w="34925">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419230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a:t>Select Any Rows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200" y="1825625"/>
            <a:ext cx="6186714" cy="4351338"/>
          </a:xfrm>
        </p:spPr>
        <p:txBody>
          <a:bodyPr vert="horz" lIns="91440" tIns="45720" rIns="91440" bIns="45720" rtlCol="0" anchor="t">
            <a:normAutofit lnSpcReduction="10000"/>
          </a:bodyPr>
          <a:lstStyle/>
          <a:p>
            <a:pPr marL="0" indent="0">
              <a:buNone/>
            </a:pPr>
            <a:r>
              <a:rPr lang="en-US" sz="3200" dirty="0"/>
              <a:t>Index:</a:t>
            </a:r>
          </a:p>
          <a:p>
            <a:pPr lvl="1"/>
            <a:r>
              <a:rPr lang="en-US" sz="2800" dirty="0"/>
              <a:t>Each row is assigned with an index number</a:t>
            </a:r>
            <a:endParaRPr lang="en-US" sz="2800" dirty="0">
              <a:cs typeface="Calibri"/>
            </a:endParaRPr>
          </a:p>
          <a:p>
            <a:pPr lvl="1"/>
            <a:r>
              <a:rPr lang="en-US" sz="2800" dirty="0"/>
              <a:t>Usually starts from 0 and increase by 1 for each additional row</a:t>
            </a:r>
            <a:endParaRPr lang="en-US" sz="2800" dirty="0">
              <a:cs typeface="Calibri"/>
            </a:endParaRPr>
          </a:p>
          <a:p>
            <a:pPr lvl="1"/>
            <a:r>
              <a:rPr lang="en-US" sz="2800" dirty="0"/>
              <a:t>Index number of n</a:t>
            </a:r>
            <a:r>
              <a:rPr lang="en-US" sz="2800" baseline="30000" dirty="0"/>
              <a:t>th</a:t>
            </a:r>
            <a:r>
              <a:rPr lang="en-US" sz="2800" dirty="0"/>
              <a:t> row is n-1</a:t>
            </a:r>
          </a:p>
          <a:p>
            <a:pPr marL="457200" lvl="1" indent="0">
              <a:buNone/>
            </a:pPr>
            <a:br>
              <a:rPr lang="en-US" sz="2800" dirty="0"/>
            </a:br>
            <a:r>
              <a:rPr lang="en-US" sz="2800" dirty="0"/>
              <a:t>Q&amp;A: What will be the index number of 5</a:t>
            </a:r>
            <a:r>
              <a:rPr lang="en-US" sz="2800" baseline="30000" dirty="0"/>
              <a:t>th</a:t>
            </a:r>
            <a:r>
              <a:rPr lang="en-US" sz="2800" dirty="0"/>
              <a:t> row?</a:t>
            </a:r>
            <a:br>
              <a:rPr lang="en-US" dirty="0"/>
            </a:br>
            <a:br>
              <a:rPr lang="en-US" dirty="0"/>
            </a:br>
            <a:r>
              <a:rPr lang="en-US" dirty="0">
                <a:solidFill>
                  <a:srgbClr val="00B0F0"/>
                </a:solidFill>
              </a:rPr>
              <a:t>4</a:t>
            </a:r>
            <a:endParaRPr lang="en-US" dirty="0">
              <a:solidFill>
                <a:srgbClr val="00B0F0"/>
              </a:solidFill>
              <a:cs typeface="Calibri"/>
            </a:endParaRPr>
          </a:p>
          <a:p>
            <a:endParaRPr lang="en-US"/>
          </a:p>
        </p:txBody>
      </p:sp>
      <p:pic>
        <p:nvPicPr>
          <p:cNvPr id="7" name="Picture 7" descr="Table&#10;&#10;Description automatically generated">
            <a:extLst>
              <a:ext uri="{FF2B5EF4-FFF2-40B4-BE49-F238E27FC236}">
                <a16:creationId xmlns:a16="http://schemas.microsoft.com/office/drawing/2014/main" id="{758CF96D-2F5F-6435-252F-6B9B559AA562}"/>
              </a:ext>
            </a:extLst>
          </p:cNvPr>
          <p:cNvPicPr>
            <a:picLocks noChangeAspect="1"/>
          </p:cNvPicPr>
          <p:nvPr/>
        </p:nvPicPr>
        <p:blipFill>
          <a:blip r:embed="rId2"/>
          <a:stretch>
            <a:fillRect/>
          </a:stretch>
        </p:blipFill>
        <p:spPr>
          <a:xfrm>
            <a:off x="8616848" y="1823185"/>
            <a:ext cx="2396837" cy="3525127"/>
          </a:xfrm>
          <a:prstGeom prst="rect">
            <a:avLst/>
          </a:prstGeom>
        </p:spPr>
      </p:pic>
      <p:sp>
        <p:nvSpPr>
          <p:cNvPr id="9" name="TextBox 8">
            <a:extLst>
              <a:ext uri="{FF2B5EF4-FFF2-40B4-BE49-F238E27FC236}">
                <a16:creationId xmlns:a16="http://schemas.microsoft.com/office/drawing/2014/main" id="{585EF9AF-C53F-8C27-1AB2-1400A849AA74}"/>
              </a:ext>
            </a:extLst>
          </p:cNvPr>
          <p:cNvSpPr txBox="1"/>
          <p:nvPr/>
        </p:nvSpPr>
        <p:spPr>
          <a:xfrm rot="16200000">
            <a:off x="7185419" y="3605952"/>
            <a:ext cx="3208648" cy="345747"/>
          </a:xfrm>
          <a:prstGeom prst="rect">
            <a:avLst/>
          </a:prstGeom>
          <a:noFill/>
          <a:ln w="34925">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291924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a:t>Select Any Rows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199" y="1576244"/>
            <a:ext cx="10921670" cy="4960937"/>
          </a:xfrm>
        </p:spPr>
        <p:txBody>
          <a:bodyPr vert="horz" lIns="91440" tIns="45720" rIns="91440" bIns="45720" rtlCol="0" anchor="t">
            <a:normAutofit/>
          </a:bodyPr>
          <a:lstStyle/>
          <a:p>
            <a:pPr marL="0" indent="0">
              <a:buNone/>
            </a:pPr>
            <a:r>
              <a:rPr lang="en-US"/>
              <a:t>Select and view first </a:t>
            </a:r>
            <a:r>
              <a:rPr lang="en-US">
                <a:solidFill>
                  <a:srgbClr val="FFFF00"/>
                </a:solidFill>
              </a:rPr>
              <a:t>x</a:t>
            </a:r>
            <a:r>
              <a:rPr lang="en-US"/>
              <a:t> rows from our gre_data.csv dataset?</a:t>
            </a:r>
          </a:p>
          <a:p>
            <a:pPr marL="0" indent="0">
              <a:buNone/>
            </a:pPr>
            <a:r>
              <a:rPr lang="en-US" dirty="0">
                <a:cs typeface="Calibri"/>
              </a:rPr>
              <a:t>To accomplish this we can use the index number. The syntax for selecting 1st </a:t>
            </a:r>
            <a:r>
              <a:rPr lang="en-US" dirty="0">
                <a:solidFill>
                  <a:srgbClr val="FFFF00"/>
                </a:solidFill>
                <a:cs typeface="Calibri"/>
              </a:rPr>
              <a:t>x</a:t>
            </a:r>
            <a:r>
              <a:rPr lang="en-US" dirty="0">
                <a:cs typeface="Calibri"/>
              </a:rPr>
              <a:t> rows is: "</a:t>
            </a:r>
            <a:r>
              <a:rPr lang="en-US" sz="2400" dirty="0" err="1">
                <a:solidFill>
                  <a:srgbClr val="FFFF00"/>
                </a:solidFill>
                <a:ea typeface="+mn-lt"/>
                <a:cs typeface="+mn-lt"/>
              </a:rPr>
              <a:t>dataframe_variable_name</a:t>
            </a:r>
            <a:r>
              <a:rPr lang="en-US" sz="2400" dirty="0">
                <a:solidFill>
                  <a:srgbClr val="FFFF00"/>
                </a:solidFill>
                <a:ea typeface="+mn-lt"/>
                <a:cs typeface="+mn-lt"/>
              </a:rPr>
              <a:t>[ :x]</a:t>
            </a:r>
            <a:r>
              <a:rPr lang="en-US" sz="2400" dirty="0">
                <a:ea typeface="+mn-lt"/>
                <a:cs typeface="+mn-lt"/>
              </a:rPr>
              <a:t>"</a:t>
            </a:r>
            <a:br>
              <a:rPr lang="en-US" sz="2400" dirty="0">
                <a:ea typeface="+mn-lt"/>
                <a:cs typeface="+mn-lt"/>
              </a:rPr>
            </a:br>
            <a:endParaRPr lang="en-US"/>
          </a:p>
          <a:p>
            <a:pPr marL="914400" lvl="1" indent="-457200"/>
            <a:r>
              <a:rPr lang="en-US"/>
              <a:t>Suppose we want see 1st </a:t>
            </a:r>
            <a:r>
              <a:rPr lang="en-US">
                <a:solidFill>
                  <a:srgbClr val="FFFF00"/>
                </a:solidFill>
              </a:rPr>
              <a:t>3</a:t>
            </a:r>
            <a:r>
              <a:rPr lang="en-US"/>
              <a:t> rows of the dataset. We have to use </a:t>
            </a:r>
            <a:r>
              <a:rPr lang="en-US">
                <a:ea typeface="+mn-lt"/>
                <a:cs typeface="+mn-lt"/>
              </a:rPr>
              <a:t>“</a:t>
            </a:r>
            <a:r>
              <a:rPr lang="en-US">
                <a:solidFill>
                  <a:srgbClr val="FFFF00"/>
                </a:solidFill>
                <a:ea typeface="+mn-lt"/>
                <a:cs typeface="+mn-lt"/>
              </a:rPr>
              <a:t>dataframe_variable_name[ :3]</a:t>
            </a:r>
            <a:r>
              <a:rPr lang="en-US" dirty="0">
                <a:solidFill>
                  <a:srgbClr val="FFFFFF"/>
                </a:solidFill>
                <a:ea typeface="+mn-lt"/>
                <a:cs typeface="+mn-lt"/>
              </a:rPr>
              <a:t>"</a:t>
            </a:r>
            <a:r>
              <a:rPr lang="en-US">
                <a:ea typeface="+mn-lt"/>
                <a:cs typeface="+mn-lt"/>
              </a:rPr>
              <a:t> :</a:t>
            </a:r>
          </a:p>
          <a:p>
            <a:pPr marL="1371600" lvl="2" indent="0">
              <a:buNone/>
            </a:pPr>
            <a:r>
              <a:rPr lang="en-US" dirty="0">
                <a:ea typeface="+mn-lt"/>
                <a:cs typeface="+mn-lt"/>
              </a:rPr>
              <a:t>Python code:</a:t>
            </a:r>
          </a:p>
          <a:p>
            <a:pPr marL="1371600" lvl="2" indent="0">
              <a:buNone/>
            </a:pPr>
            <a:br>
              <a:rPr lang="en-US" dirty="0">
                <a:ea typeface="+mn-lt"/>
                <a:cs typeface="+mn-lt"/>
              </a:rPr>
            </a:br>
            <a:endParaRPr lang="en-US" dirty="0">
              <a:ea typeface="+mn-lt"/>
              <a:cs typeface="+mn-lt"/>
            </a:endParaRPr>
          </a:p>
          <a:p>
            <a:pPr marL="1371600" lvl="2" indent="0">
              <a:buNone/>
            </a:pPr>
            <a:r>
              <a:rPr lang="en-US" dirty="0" err="1">
                <a:ea typeface="+mn-lt"/>
                <a:cs typeface="+mn-lt"/>
              </a:rPr>
              <a:t>Blockly</a:t>
            </a:r>
            <a:r>
              <a:rPr lang="en-US" dirty="0">
                <a:ea typeface="+mn-lt"/>
                <a:cs typeface="+mn-lt"/>
              </a:rPr>
              <a:t> block</a:t>
            </a:r>
          </a:p>
          <a:p>
            <a:pPr marL="914400" lvl="1" indent="-457200">
              <a:buAutoNum type="arabicPeriod"/>
            </a:pPr>
            <a:endParaRPr lang="en-US" dirty="0">
              <a:ea typeface="+mn-lt"/>
              <a:cs typeface="+mn-lt"/>
            </a:endParaRPr>
          </a:p>
          <a:p>
            <a:pPr marL="457200" lvl="1" indent="0">
              <a:buNone/>
            </a:pPr>
            <a:endParaRPr lang="en-US" dirty="0">
              <a:ea typeface="+mn-lt"/>
              <a:cs typeface="+mn-lt"/>
            </a:endParaRPr>
          </a:p>
        </p:txBody>
      </p:sp>
      <p:pic>
        <p:nvPicPr>
          <p:cNvPr id="4" name="Picture 4" descr="A picture containing logo&#10;&#10;Description automatically generated">
            <a:extLst>
              <a:ext uri="{FF2B5EF4-FFF2-40B4-BE49-F238E27FC236}">
                <a16:creationId xmlns:a16="http://schemas.microsoft.com/office/drawing/2014/main" id="{AABC0DAD-AE54-415C-8BD9-CFA20B721B1B}"/>
              </a:ext>
            </a:extLst>
          </p:cNvPr>
          <p:cNvPicPr>
            <a:picLocks noChangeAspect="1"/>
          </p:cNvPicPr>
          <p:nvPr/>
        </p:nvPicPr>
        <p:blipFill>
          <a:blip r:embed="rId2"/>
          <a:stretch>
            <a:fillRect/>
          </a:stretch>
        </p:blipFill>
        <p:spPr>
          <a:xfrm>
            <a:off x="2311977" y="4362450"/>
            <a:ext cx="1749137" cy="446810"/>
          </a:xfrm>
          <a:prstGeom prst="rect">
            <a:avLst/>
          </a:prstGeom>
        </p:spPr>
      </p:pic>
      <p:pic>
        <p:nvPicPr>
          <p:cNvPr id="5" name="Picture 5">
            <a:extLst>
              <a:ext uri="{FF2B5EF4-FFF2-40B4-BE49-F238E27FC236}">
                <a16:creationId xmlns:a16="http://schemas.microsoft.com/office/drawing/2014/main" id="{1211406F-6508-85DE-95AA-B7A0EC72C7DE}"/>
              </a:ext>
            </a:extLst>
          </p:cNvPr>
          <p:cNvPicPr>
            <a:picLocks noChangeAspect="1"/>
          </p:cNvPicPr>
          <p:nvPr/>
        </p:nvPicPr>
        <p:blipFill>
          <a:blip r:embed="rId3"/>
          <a:stretch>
            <a:fillRect/>
          </a:stretch>
        </p:blipFill>
        <p:spPr>
          <a:xfrm>
            <a:off x="2313709" y="5412708"/>
            <a:ext cx="4239490" cy="535311"/>
          </a:xfrm>
          <a:prstGeom prst="rect">
            <a:avLst/>
          </a:prstGeom>
        </p:spPr>
      </p:pic>
      <p:pic>
        <p:nvPicPr>
          <p:cNvPr id="6" name="Picture 6" descr="Table&#10;&#10;Description automatically generated">
            <a:extLst>
              <a:ext uri="{FF2B5EF4-FFF2-40B4-BE49-F238E27FC236}">
                <a16:creationId xmlns:a16="http://schemas.microsoft.com/office/drawing/2014/main" id="{8D0629F2-E9DF-BACA-8163-599FBAB8F2FD}"/>
              </a:ext>
            </a:extLst>
          </p:cNvPr>
          <p:cNvPicPr>
            <a:picLocks noChangeAspect="1"/>
          </p:cNvPicPr>
          <p:nvPr/>
        </p:nvPicPr>
        <p:blipFill>
          <a:blip r:embed="rId4"/>
          <a:stretch>
            <a:fillRect/>
          </a:stretch>
        </p:blipFill>
        <p:spPr>
          <a:xfrm>
            <a:off x="7010400" y="4414256"/>
            <a:ext cx="2098964" cy="1437706"/>
          </a:xfrm>
          <a:prstGeom prst="rect">
            <a:avLst/>
          </a:prstGeom>
        </p:spPr>
      </p:pic>
      <p:pic>
        <p:nvPicPr>
          <p:cNvPr id="8" name="Picture 7" descr="Table&#10;&#10;Description automatically generated">
            <a:extLst>
              <a:ext uri="{FF2B5EF4-FFF2-40B4-BE49-F238E27FC236}">
                <a16:creationId xmlns:a16="http://schemas.microsoft.com/office/drawing/2014/main" id="{EBADD4F8-D016-26F6-C84D-20C616B896DB}"/>
              </a:ext>
            </a:extLst>
          </p:cNvPr>
          <p:cNvPicPr>
            <a:picLocks noChangeAspect="1"/>
          </p:cNvPicPr>
          <p:nvPr/>
        </p:nvPicPr>
        <p:blipFill>
          <a:blip r:embed="rId5"/>
          <a:stretch>
            <a:fillRect/>
          </a:stretch>
        </p:blipFill>
        <p:spPr>
          <a:xfrm>
            <a:off x="9615054" y="3294348"/>
            <a:ext cx="1953492" cy="2873964"/>
          </a:xfrm>
          <a:prstGeom prst="rect">
            <a:avLst/>
          </a:prstGeom>
        </p:spPr>
      </p:pic>
      <p:sp>
        <p:nvSpPr>
          <p:cNvPr id="10" name="TextBox 9">
            <a:extLst>
              <a:ext uri="{FF2B5EF4-FFF2-40B4-BE49-F238E27FC236}">
                <a16:creationId xmlns:a16="http://schemas.microsoft.com/office/drawing/2014/main" id="{3991B87C-DEAA-AFCD-070C-90916C957958}"/>
              </a:ext>
            </a:extLst>
          </p:cNvPr>
          <p:cNvSpPr txBox="1"/>
          <p:nvPr/>
        </p:nvSpPr>
        <p:spPr>
          <a:xfrm>
            <a:off x="6913418" y="4045528"/>
            <a:ext cx="10529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Output</a:t>
            </a:r>
            <a:endParaRPr lang="en-US" dirty="0" err="1"/>
          </a:p>
        </p:txBody>
      </p:sp>
      <p:sp>
        <p:nvSpPr>
          <p:cNvPr id="12" name="TextBox 11">
            <a:extLst>
              <a:ext uri="{FF2B5EF4-FFF2-40B4-BE49-F238E27FC236}">
                <a16:creationId xmlns:a16="http://schemas.microsoft.com/office/drawing/2014/main" id="{625B7DF4-FA49-0C3B-EC43-CB9115AB1185}"/>
              </a:ext>
            </a:extLst>
          </p:cNvPr>
          <p:cNvSpPr txBox="1"/>
          <p:nvPr/>
        </p:nvSpPr>
        <p:spPr>
          <a:xfrm>
            <a:off x="9497290" y="6116781"/>
            <a:ext cx="24245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Crosscheck with our csv data</a:t>
            </a:r>
            <a:endParaRPr lang="en-US" dirty="0"/>
          </a:p>
        </p:txBody>
      </p:sp>
      <p:sp>
        <p:nvSpPr>
          <p:cNvPr id="14" name="TextBox 13">
            <a:extLst>
              <a:ext uri="{FF2B5EF4-FFF2-40B4-BE49-F238E27FC236}">
                <a16:creationId xmlns:a16="http://schemas.microsoft.com/office/drawing/2014/main" id="{9F18DF92-374E-25ED-1143-C9F409B60DCF}"/>
              </a:ext>
            </a:extLst>
          </p:cNvPr>
          <p:cNvSpPr txBox="1"/>
          <p:nvPr/>
        </p:nvSpPr>
        <p:spPr>
          <a:xfrm rot="16200000">
            <a:off x="10018673" y="3134899"/>
            <a:ext cx="922649" cy="1842037"/>
          </a:xfrm>
          <a:prstGeom prst="rect">
            <a:avLst/>
          </a:prstGeom>
          <a:noFill/>
          <a:ln w="34925">
            <a:solidFill>
              <a:srgbClr val="FF0000"/>
            </a:solidFill>
          </a:ln>
        </p:spPr>
        <p:txBody>
          <a:bodyPr wrap="square" rtlCol="0">
            <a:spAutoFit/>
          </a:bodyPr>
          <a:lstStyle/>
          <a:p>
            <a:endParaRPr lang="en-US"/>
          </a:p>
        </p:txBody>
      </p:sp>
    </p:spTree>
    <p:extLst>
      <p:ext uri="{BB962C8B-B14F-4D97-AF65-F5344CB8AC3E}">
        <p14:creationId xmlns:p14="http://schemas.microsoft.com/office/powerpoint/2010/main" val="362883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Catch Up</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199" y="1825625"/>
            <a:ext cx="9554029" cy="4351338"/>
          </a:xfrm>
        </p:spPr>
        <p:txBody>
          <a:bodyPr>
            <a:normAutofit/>
          </a:bodyPr>
          <a:lstStyle/>
          <a:p>
            <a:r>
              <a:rPr lang="en-US"/>
              <a:t>We’ve</a:t>
            </a:r>
          </a:p>
          <a:p>
            <a:pPr lvl="1"/>
            <a:r>
              <a:rPr lang="en-US"/>
              <a:t>Learnt about CSV file</a:t>
            </a:r>
          </a:p>
          <a:p>
            <a:pPr lvl="1"/>
            <a:r>
              <a:rPr lang="en-US"/>
              <a:t>Learnt about </a:t>
            </a:r>
            <a:r>
              <a:rPr lang="en-US" err="1"/>
              <a:t>Dataframe</a:t>
            </a:r>
            <a:endParaRPr lang="en-US"/>
          </a:p>
          <a:p>
            <a:pPr lvl="1"/>
            <a:r>
              <a:rPr lang="en-US"/>
              <a:t>Learnt about Libraries</a:t>
            </a:r>
          </a:p>
          <a:p>
            <a:pPr lvl="1"/>
            <a:r>
              <a:rPr lang="en-US"/>
              <a:t>Imported the CSV into a </a:t>
            </a:r>
            <a:r>
              <a:rPr lang="en-US" err="1"/>
              <a:t>dataframe</a:t>
            </a:r>
            <a:br>
              <a:rPr lang="en-US"/>
            </a:br>
            <a:endParaRPr lang="en-US"/>
          </a:p>
          <a:p>
            <a:pPr marL="0" indent="0">
              <a:buNone/>
            </a:pPr>
            <a:r>
              <a:rPr lang="en-US"/>
              <a:t>Q &amp; A: Do you remember which library we used to import csv into a </a:t>
            </a:r>
            <a:r>
              <a:rPr lang="en-US" err="1"/>
              <a:t>dataframe</a:t>
            </a:r>
            <a:r>
              <a:rPr lang="en-US"/>
              <a:t>?</a:t>
            </a:r>
          </a:p>
        </p:txBody>
      </p:sp>
    </p:spTree>
    <p:extLst>
      <p:ext uri="{BB962C8B-B14F-4D97-AF65-F5344CB8AC3E}">
        <p14:creationId xmlns:p14="http://schemas.microsoft.com/office/powerpoint/2010/main" val="648318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a:t>Select Any Column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199" y="1576244"/>
            <a:ext cx="9924143" cy="4960937"/>
          </a:xfrm>
        </p:spPr>
        <p:txBody>
          <a:bodyPr vert="horz" lIns="91440" tIns="45720" rIns="91440" bIns="45720" rtlCol="0" anchor="t">
            <a:normAutofit/>
          </a:bodyPr>
          <a:lstStyle/>
          <a:p>
            <a:pPr marL="0" indent="0">
              <a:buNone/>
            </a:pPr>
            <a:r>
              <a:rPr lang="en-US" dirty="0">
                <a:solidFill>
                  <a:srgbClr val="FFFFFF"/>
                </a:solidFill>
                <a:latin typeface="Calibri"/>
                <a:cs typeface="Calibri"/>
              </a:rPr>
              <a:t>Selecting columns is a bit different from selecting rows. </a:t>
            </a:r>
          </a:p>
          <a:p>
            <a:pPr marL="0" indent="0">
              <a:buNone/>
            </a:pPr>
            <a:endParaRPr lang="en-US" dirty="0">
              <a:solidFill>
                <a:srgbClr val="FFFFFF"/>
              </a:solidFill>
              <a:latin typeface="Calibri"/>
              <a:cs typeface="Calibri"/>
            </a:endParaRPr>
          </a:p>
          <a:p>
            <a:pPr marL="0" indent="0">
              <a:buNone/>
            </a:pPr>
            <a:r>
              <a:rPr lang="en-US" dirty="0">
                <a:solidFill>
                  <a:srgbClr val="FFFFFF"/>
                </a:solidFill>
                <a:latin typeface="Calibri"/>
                <a:cs typeface="Calibri"/>
              </a:rPr>
              <a:t>Unlike rows, dataset columns have their own names. </a:t>
            </a:r>
          </a:p>
          <a:p>
            <a:pPr marL="0" indent="0">
              <a:buNone/>
            </a:pPr>
            <a:r>
              <a:rPr lang="en-US">
                <a:solidFill>
                  <a:srgbClr val="FFFFFF"/>
                </a:solidFill>
                <a:latin typeface="Calibri"/>
                <a:cs typeface="Calibri"/>
              </a:rPr>
              <a:t>The values under a </a:t>
            </a:r>
            <a:r>
              <a:rPr lang="en-US" dirty="0">
                <a:solidFill>
                  <a:srgbClr val="FFFFFF"/>
                </a:solidFill>
                <a:latin typeface="Calibri"/>
                <a:cs typeface="Calibri"/>
              </a:rPr>
              <a:t>column are presented as a list. </a:t>
            </a:r>
            <a:r>
              <a:rPr lang="en-US">
                <a:solidFill>
                  <a:srgbClr val="FFFFFF"/>
                </a:solidFill>
                <a:latin typeface="Calibri"/>
                <a:cs typeface="Calibri"/>
              </a:rPr>
              <a:t>So,</a:t>
            </a:r>
            <a:r>
              <a:rPr lang="en-US" dirty="0">
                <a:solidFill>
                  <a:srgbClr val="FFFFFF"/>
                </a:solidFill>
                <a:latin typeface="Calibri"/>
                <a:cs typeface="Calibri"/>
              </a:rPr>
              <a:t> we can think of a </a:t>
            </a:r>
            <a:r>
              <a:rPr lang="en-US">
                <a:solidFill>
                  <a:srgbClr val="FFFFFF"/>
                </a:solidFill>
                <a:latin typeface="Calibri"/>
                <a:cs typeface="Calibri"/>
              </a:rPr>
              <a:t>column as a list of values.</a:t>
            </a:r>
            <a:endParaRPr lang="en-US">
              <a:cs typeface="Calibri"/>
            </a:endParaRPr>
          </a:p>
          <a:p>
            <a:pPr marL="0" indent="0">
              <a:buNone/>
            </a:pPr>
            <a:endParaRPr lang="en-US" dirty="0">
              <a:cs typeface="Calibri"/>
            </a:endParaRPr>
          </a:p>
          <a:p>
            <a:pPr marL="0" indent="0">
              <a:buNone/>
            </a:pPr>
            <a:r>
              <a:rPr lang="en-US" dirty="0">
                <a:cs typeface="Calibri"/>
              </a:rPr>
              <a:t>The syntax for selecting any specific column is: </a:t>
            </a:r>
            <a:r>
              <a:rPr lang="en-US">
                <a:cs typeface="Calibri"/>
              </a:rPr>
              <a:t>"</a:t>
            </a:r>
            <a:r>
              <a:rPr lang="en-US" sz="2400">
                <a:solidFill>
                  <a:srgbClr val="FFFF00"/>
                </a:solidFill>
                <a:ea typeface="+mn-lt"/>
                <a:cs typeface="+mn-lt"/>
              </a:rPr>
              <a:t>dataframe_variable_name[['column_name']]</a:t>
            </a:r>
            <a:r>
              <a:rPr lang="en-US" sz="2400">
                <a:solidFill>
                  <a:srgbClr val="FFFFFF"/>
                </a:solidFill>
                <a:ea typeface="+mn-lt"/>
                <a:cs typeface="+mn-lt"/>
              </a:rPr>
              <a:t>"</a:t>
            </a:r>
            <a:endParaRPr lang="en-US" sz="2400">
              <a:ea typeface="+mn-lt"/>
              <a:cs typeface="+mn-lt"/>
            </a:endParaRPr>
          </a:p>
          <a:p>
            <a:pPr marL="914400" lvl="1" indent="-457200"/>
            <a:endParaRPr lang="en-US" dirty="0">
              <a:ea typeface="+mn-lt"/>
              <a:cs typeface="+mn-lt"/>
            </a:endParaRPr>
          </a:p>
          <a:p>
            <a:pPr marL="914400" lvl="1" indent="-457200">
              <a:buAutoNum type="arabicPeriod"/>
            </a:pPr>
            <a:endParaRPr lang="en-US" dirty="0">
              <a:ea typeface="+mn-lt"/>
              <a:cs typeface="+mn-lt"/>
            </a:endParaRPr>
          </a:p>
          <a:p>
            <a:pPr marL="457200" lvl="1" indent="0">
              <a:buNone/>
            </a:pPr>
            <a:endParaRPr lang="en-US" dirty="0">
              <a:ea typeface="+mn-lt"/>
              <a:cs typeface="+mn-lt"/>
            </a:endParaRPr>
          </a:p>
        </p:txBody>
      </p:sp>
    </p:spTree>
    <p:extLst>
      <p:ext uri="{BB962C8B-B14F-4D97-AF65-F5344CB8AC3E}">
        <p14:creationId xmlns:p14="http://schemas.microsoft.com/office/powerpoint/2010/main" val="273725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a:t>Select Any Column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199" y="1576244"/>
            <a:ext cx="10713852" cy="4960937"/>
          </a:xfrm>
        </p:spPr>
        <p:txBody>
          <a:bodyPr vert="horz" lIns="91440" tIns="45720" rIns="91440" bIns="45720" rtlCol="0" anchor="t">
            <a:normAutofit/>
          </a:bodyPr>
          <a:lstStyle/>
          <a:p>
            <a:pPr marL="0" indent="0">
              <a:buNone/>
            </a:pPr>
            <a:r>
              <a:rPr lang="en-US">
                <a:cs typeface="Calibri"/>
              </a:rPr>
              <a:t>The syntax for selecting any specific column is: "</a:t>
            </a:r>
            <a:r>
              <a:rPr lang="en-US" sz="2400">
                <a:solidFill>
                  <a:srgbClr val="FFFF00"/>
                </a:solidFill>
                <a:ea typeface="+mn-lt"/>
                <a:cs typeface="+mn-lt"/>
              </a:rPr>
              <a:t>dataframe_variable_name[['column_name']]</a:t>
            </a:r>
            <a:r>
              <a:rPr lang="en-US" sz="2400" dirty="0">
                <a:solidFill>
                  <a:srgbClr val="FFFFFF"/>
                </a:solidFill>
                <a:ea typeface="+mn-lt"/>
                <a:cs typeface="+mn-lt"/>
              </a:rPr>
              <a:t>"</a:t>
            </a:r>
            <a:endParaRPr lang="en-US" sz="2400" dirty="0">
              <a:ea typeface="+mn-lt"/>
              <a:cs typeface="+mn-lt"/>
            </a:endParaRPr>
          </a:p>
          <a:p>
            <a:pPr marL="457200" indent="-457200"/>
            <a:r>
              <a:rPr lang="en-US">
                <a:ea typeface="+mn-lt"/>
                <a:cs typeface="+mn-lt"/>
              </a:rPr>
              <a:t>Suppose, we want to see "GPA" column of our gre dataset.</a:t>
            </a:r>
            <a:br>
              <a:rPr lang="en-US" dirty="0">
                <a:ea typeface="+mn-lt"/>
                <a:cs typeface="+mn-lt"/>
              </a:rPr>
            </a:br>
            <a:r>
              <a:rPr lang="en-US">
                <a:ea typeface="+mn-lt"/>
                <a:cs typeface="+mn-lt"/>
              </a:rPr>
              <a:t>We can use </a:t>
            </a:r>
            <a:r>
              <a:rPr lang="en-US" sz="2400">
                <a:solidFill>
                  <a:srgbClr val="FFFF00"/>
                </a:solidFill>
                <a:ea typeface="+mn-lt"/>
                <a:cs typeface="+mn-lt"/>
              </a:rPr>
              <a:t>gredata[['GPA']]</a:t>
            </a:r>
            <a:endParaRPr lang="en-US" dirty="0">
              <a:ea typeface="+mn-lt"/>
              <a:cs typeface="+mn-lt"/>
            </a:endParaRPr>
          </a:p>
          <a:p>
            <a:pPr marL="1371600" lvl="2" indent="0">
              <a:buNone/>
            </a:pPr>
            <a:br>
              <a:rPr lang="en-US" dirty="0">
                <a:ea typeface="+mn-lt"/>
                <a:cs typeface="+mn-lt"/>
              </a:rPr>
            </a:br>
            <a:r>
              <a:rPr lang="en-US">
                <a:ea typeface="+mn-lt"/>
                <a:cs typeface="+mn-lt"/>
              </a:rPr>
              <a:t>Python code:</a:t>
            </a:r>
            <a:endParaRPr lang="en-US" dirty="0">
              <a:ea typeface="+mn-lt"/>
              <a:cs typeface="+mn-lt"/>
            </a:endParaRPr>
          </a:p>
          <a:p>
            <a:pPr marL="1371600" lvl="2" indent="0">
              <a:buNone/>
            </a:pPr>
            <a:br>
              <a:rPr lang="en-US" dirty="0">
                <a:ea typeface="+mn-lt"/>
                <a:cs typeface="+mn-lt"/>
              </a:rPr>
            </a:br>
            <a:endParaRPr lang="en-US" dirty="0">
              <a:ea typeface="+mn-lt"/>
              <a:cs typeface="+mn-lt"/>
            </a:endParaRPr>
          </a:p>
          <a:p>
            <a:pPr marL="1371600" lvl="2" indent="0">
              <a:buNone/>
            </a:pPr>
            <a:r>
              <a:rPr lang="en-US" dirty="0" err="1">
                <a:ea typeface="+mn-lt"/>
                <a:cs typeface="+mn-lt"/>
              </a:rPr>
              <a:t>Blockly</a:t>
            </a:r>
            <a:r>
              <a:rPr lang="en-US" dirty="0">
                <a:ea typeface="+mn-lt"/>
                <a:cs typeface="+mn-lt"/>
              </a:rPr>
              <a:t> block</a:t>
            </a:r>
            <a:endParaRPr lang="en-US" dirty="0"/>
          </a:p>
          <a:p>
            <a:pPr marL="914400" lvl="1" indent="-457200">
              <a:buAutoNum type="arabicPeriod"/>
            </a:pPr>
            <a:endParaRPr lang="en-US" dirty="0">
              <a:ea typeface="+mn-lt"/>
              <a:cs typeface="+mn-lt"/>
            </a:endParaRPr>
          </a:p>
          <a:p>
            <a:pPr marL="457200" lvl="1" indent="0">
              <a:buNone/>
            </a:pPr>
            <a:endParaRPr lang="en-US" dirty="0">
              <a:ea typeface="+mn-lt"/>
              <a:cs typeface="+mn-lt"/>
            </a:endParaRPr>
          </a:p>
        </p:txBody>
      </p:sp>
      <p:pic>
        <p:nvPicPr>
          <p:cNvPr id="4" name="Picture 4" descr="Icon&#10;&#10;Description automatically generated">
            <a:extLst>
              <a:ext uri="{FF2B5EF4-FFF2-40B4-BE49-F238E27FC236}">
                <a16:creationId xmlns:a16="http://schemas.microsoft.com/office/drawing/2014/main" id="{9E1AB3DD-C37E-961E-E8A7-830B3D2ECFBE}"/>
              </a:ext>
            </a:extLst>
          </p:cNvPr>
          <p:cNvPicPr>
            <a:picLocks noChangeAspect="1"/>
          </p:cNvPicPr>
          <p:nvPr/>
        </p:nvPicPr>
        <p:blipFill>
          <a:blip r:embed="rId2"/>
          <a:stretch>
            <a:fillRect/>
          </a:stretch>
        </p:blipFill>
        <p:spPr>
          <a:xfrm>
            <a:off x="2315441" y="3966730"/>
            <a:ext cx="1936173" cy="462396"/>
          </a:xfrm>
          <a:prstGeom prst="rect">
            <a:avLst/>
          </a:prstGeom>
        </p:spPr>
      </p:pic>
      <p:pic>
        <p:nvPicPr>
          <p:cNvPr id="5" name="Picture 5" descr="Graphical user interface, application, chat or text message&#10;&#10;Description automatically generated">
            <a:extLst>
              <a:ext uri="{FF2B5EF4-FFF2-40B4-BE49-F238E27FC236}">
                <a16:creationId xmlns:a16="http://schemas.microsoft.com/office/drawing/2014/main" id="{EE7DDA40-3255-328A-6365-5448067B0F3F}"/>
              </a:ext>
            </a:extLst>
          </p:cNvPr>
          <p:cNvPicPr>
            <a:picLocks noChangeAspect="1"/>
          </p:cNvPicPr>
          <p:nvPr/>
        </p:nvPicPr>
        <p:blipFill>
          <a:blip r:embed="rId3"/>
          <a:stretch>
            <a:fillRect/>
          </a:stretch>
        </p:blipFill>
        <p:spPr>
          <a:xfrm>
            <a:off x="2244436" y="4972688"/>
            <a:ext cx="4918363" cy="597933"/>
          </a:xfrm>
          <a:prstGeom prst="rect">
            <a:avLst/>
          </a:prstGeom>
        </p:spPr>
      </p:pic>
      <p:sp>
        <p:nvSpPr>
          <p:cNvPr id="8" name="TextBox 7">
            <a:extLst>
              <a:ext uri="{FF2B5EF4-FFF2-40B4-BE49-F238E27FC236}">
                <a16:creationId xmlns:a16="http://schemas.microsoft.com/office/drawing/2014/main" id="{6C66E64E-3A4D-7480-62EF-97B808CB97D4}"/>
              </a:ext>
            </a:extLst>
          </p:cNvPr>
          <p:cNvSpPr txBox="1"/>
          <p:nvPr/>
        </p:nvSpPr>
        <p:spPr>
          <a:xfrm>
            <a:off x="7980218" y="3429001"/>
            <a:ext cx="10529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Output</a:t>
            </a:r>
            <a:endParaRPr lang="en-US" dirty="0" err="1"/>
          </a:p>
        </p:txBody>
      </p:sp>
      <p:pic>
        <p:nvPicPr>
          <p:cNvPr id="11" name="Picture 11" descr="A picture containing calendar&#10;&#10;Description automatically generated">
            <a:extLst>
              <a:ext uri="{FF2B5EF4-FFF2-40B4-BE49-F238E27FC236}">
                <a16:creationId xmlns:a16="http://schemas.microsoft.com/office/drawing/2014/main" id="{DC77BE5E-0A88-D48A-E62F-724F2EDCC695}"/>
              </a:ext>
            </a:extLst>
          </p:cNvPr>
          <p:cNvPicPr>
            <a:picLocks noChangeAspect="1"/>
          </p:cNvPicPr>
          <p:nvPr/>
        </p:nvPicPr>
        <p:blipFill>
          <a:blip r:embed="rId4"/>
          <a:stretch>
            <a:fillRect/>
          </a:stretch>
        </p:blipFill>
        <p:spPr>
          <a:xfrm>
            <a:off x="8989643" y="3172691"/>
            <a:ext cx="738204" cy="3103419"/>
          </a:xfrm>
          <a:prstGeom prst="rect">
            <a:avLst/>
          </a:prstGeom>
        </p:spPr>
      </p:pic>
    </p:spTree>
    <p:extLst>
      <p:ext uri="{BB962C8B-B14F-4D97-AF65-F5344CB8AC3E}">
        <p14:creationId xmlns:p14="http://schemas.microsoft.com/office/powerpoint/2010/main" val="386304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4CAF-5D3C-FBBF-13C2-8F123A77805E}"/>
              </a:ext>
            </a:extLst>
          </p:cNvPr>
          <p:cNvSpPr>
            <a:spLocks noGrp="1"/>
          </p:cNvSpPr>
          <p:nvPr>
            <p:ph type="title"/>
          </p:nvPr>
        </p:nvSpPr>
        <p:spPr/>
        <p:txBody>
          <a:bodyPr/>
          <a:lstStyle/>
          <a:p>
            <a:r>
              <a:rPr lang="en-US"/>
              <a:t>Select Multiple Columns in Dataset</a:t>
            </a:r>
          </a:p>
        </p:txBody>
      </p:sp>
      <p:sp>
        <p:nvSpPr>
          <p:cNvPr id="3" name="Content Placeholder 2">
            <a:extLst>
              <a:ext uri="{FF2B5EF4-FFF2-40B4-BE49-F238E27FC236}">
                <a16:creationId xmlns:a16="http://schemas.microsoft.com/office/drawing/2014/main" id="{7CD6BE88-1EC8-B31D-DE1F-F7D6158F8566}"/>
              </a:ext>
            </a:extLst>
          </p:cNvPr>
          <p:cNvSpPr>
            <a:spLocks noGrp="1"/>
          </p:cNvSpPr>
          <p:nvPr>
            <p:ph idx="1"/>
          </p:nvPr>
        </p:nvSpPr>
        <p:spPr>
          <a:xfrm>
            <a:off x="838199" y="1368426"/>
            <a:ext cx="11087924" cy="5168755"/>
          </a:xfrm>
        </p:spPr>
        <p:txBody>
          <a:bodyPr vert="horz" lIns="91440" tIns="45720" rIns="91440" bIns="45720" rtlCol="0" anchor="t">
            <a:normAutofit fontScale="92500" lnSpcReduction="10000"/>
          </a:bodyPr>
          <a:lstStyle/>
          <a:p>
            <a:pPr marL="0" indent="0">
              <a:buNone/>
            </a:pPr>
            <a:r>
              <a:rPr lang="en-US" dirty="0">
                <a:cs typeface="Calibri"/>
              </a:rPr>
              <a:t>Just like selecting  a single </a:t>
            </a:r>
            <a:r>
              <a:rPr lang="en-US" dirty="0" err="1">
                <a:cs typeface="Calibri"/>
              </a:rPr>
              <a:t>colum</a:t>
            </a:r>
            <a:r>
              <a:rPr lang="en-US" dirty="0">
                <a:cs typeface="Calibri"/>
              </a:rPr>
              <a:t>, we can also select multiple columns from a </a:t>
            </a:r>
            <a:r>
              <a:rPr lang="en-US" dirty="0" err="1">
                <a:cs typeface="Calibri"/>
              </a:rPr>
              <a:t>datframe</a:t>
            </a:r>
            <a:r>
              <a:rPr lang="en-US" dirty="0">
                <a:cs typeface="Calibri"/>
              </a:rPr>
              <a:t>.</a:t>
            </a:r>
            <a:br>
              <a:rPr lang="en-US" dirty="0"/>
            </a:br>
            <a:endParaRPr lang="en-US">
              <a:cs typeface="Calibri"/>
            </a:endParaRPr>
          </a:p>
          <a:p>
            <a:pPr marL="0" indent="0">
              <a:buNone/>
            </a:pPr>
            <a:r>
              <a:rPr lang="en-US" dirty="0">
                <a:cs typeface="Calibri"/>
              </a:rPr>
              <a:t>For selecting multiple columns, we follow the same process as selecting a single column.</a:t>
            </a:r>
            <a:endParaRPr lang="en-US" dirty="0"/>
          </a:p>
          <a:p>
            <a:pPr marL="0" indent="0">
              <a:buNone/>
            </a:pPr>
            <a:r>
              <a:rPr lang="en-US" dirty="0">
                <a:cs typeface="Calibri"/>
              </a:rPr>
              <a:t>The syntax for selecting multple specific column is: "</a:t>
            </a:r>
            <a:r>
              <a:rPr lang="en-US" sz="2400">
                <a:solidFill>
                  <a:srgbClr val="FFFF00"/>
                </a:solidFill>
                <a:ea typeface="+mn-lt"/>
                <a:cs typeface="+mn-lt"/>
              </a:rPr>
              <a:t>dataframe_variable_name[['column_1_name'],['column_2_name'],…, ['column-n_name ']]</a:t>
            </a:r>
            <a:r>
              <a:rPr lang="en-US" sz="2400" dirty="0">
                <a:solidFill>
                  <a:srgbClr val="FFFFFF"/>
                </a:solidFill>
                <a:ea typeface="+mn-lt"/>
                <a:cs typeface="+mn-lt"/>
              </a:rPr>
              <a:t>"</a:t>
            </a:r>
            <a:endParaRPr lang="en-US" sz="2400">
              <a:ea typeface="+mn-lt"/>
              <a:cs typeface="+mn-lt"/>
            </a:endParaRPr>
          </a:p>
          <a:p>
            <a:pPr marL="457200" indent="-457200"/>
            <a:r>
              <a:rPr lang="en-US">
                <a:ea typeface="+mn-lt"/>
                <a:cs typeface="+mn-lt"/>
              </a:rPr>
              <a:t>Suppose, we want to see "GPA" and "GRE" column of our gre dataset.</a:t>
            </a:r>
            <a:br>
              <a:rPr lang="en-US" dirty="0">
                <a:ea typeface="+mn-lt"/>
                <a:cs typeface="+mn-lt"/>
              </a:rPr>
            </a:br>
            <a:r>
              <a:rPr lang="en-US">
                <a:ea typeface="+mn-lt"/>
                <a:cs typeface="+mn-lt"/>
              </a:rPr>
              <a:t>We can use </a:t>
            </a:r>
            <a:r>
              <a:rPr lang="en-US" sz="2400">
                <a:solidFill>
                  <a:srgbClr val="FFFF00"/>
                </a:solidFill>
                <a:ea typeface="+mn-lt"/>
                <a:cs typeface="+mn-lt"/>
              </a:rPr>
              <a:t>gredata[['GPA'],['GRE']]</a:t>
            </a:r>
            <a:endParaRPr lang="en-US" dirty="0">
              <a:ea typeface="+mn-lt"/>
              <a:cs typeface="+mn-lt"/>
            </a:endParaRPr>
          </a:p>
          <a:p>
            <a:pPr marL="1371600" lvl="2" indent="0">
              <a:buNone/>
            </a:pPr>
            <a:br>
              <a:rPr lang="en-US" dirty="0">
                <a:ea typeface="+mn-lt"/>
                <a:cs typeface="+mn-lt"/>
              </a:rPr>
            </a:br>
            <a:r>
              <a:rPr lang="en-US" dirty="0">
                <a:ea typeface="+mn-lt"/>
                <a:cs typeface="+mn-lt"/>
              </a:rPr>
              <a:t>Python code:</a:t>
            </a:r>
          </a:p>
          <a:p>
            <a:pPr marL="1371600" lvl="2" indent="0">
              <a:buNone/>
            </a:pPr>
            <a:br>
              <a:rPr lang="en-US" dirty="0">
                <a:ea typeface="+mn-lt"/>
                <a:cs typeface="+mn-lt"/>
              </a:rPr>
            </a:br>
            <a:endParaRPr lang="en-US" dirty="0">
              <a:ea typeface="+mn-lt"/>
              <a:cs typeface="+mn-lt"/>
            </a:endParaRPr>
          </a:p>
          <a:p>
            <a:pPr marL="1371600" lvl="2" indent="0">
              <a:buNone/>
            </a:pPr>
            <a:r>
              <a:rPr lang="en-US" dirty="0" err="1">
                <a:ea typeface="+mn-lt"/>
                <a:cs typeface="+mn-lt"/>
              </a:rPr>
              <a:t>Blockly</a:t>
            </a:r>
            <a:r>
              <a:rPr lang="en-US" dirty="0">
                <a:ea typeface="+mn-lt"/>
                <a:cs typeface="+mn-lt"/>
              </a:rPr>
              <a:t> block</a:t>
            </a:r>
            <a:endParaRPr lang="en-US" dirty="0"/>
          </a:p>
          <a:p>
            <a:pPr marL="914400" lvl="1" indent="-457200">
              <a:buAutoNum type="arabicPeriod"/>
            </a:pPr>
            <a:endParaRPr lang="en-US" dirty="0">
              <a:ea typeface="+mn-lt"/>
              <a:cs typeface="+mn-lt"/>
            </a:endParaRPr>
          </a:p>
          <a:p>
            <a:pPr marL="457200" lvl="1" indent="0">
              <a:buNone/>
            </a:pPr>
            <a:endParaRPr lang="en-US" dirty="0">
              <a:ea typeface="+mn-lt"/>
              <a:cs typeface="+mn-lt"/>
            </a:endParaRPr>
          </a:p>
        </p:txBody>
      </p:sp>
      <p:sp>
        <p:nvSpPr>
          <p:cNvPr id="8" name="TextBox 7">
            <a:extLst>
              <a:ext uri="{FF2B5EF4-FFF2-40B4-BE49-F238E27FC236}">
                <a16:creationId xmlns:a16="http://schemas.microsoft.com/office/drawing/2014/main" id="{6C66E64E-3A4D-7480-62EF-97B808CB97D4}"/>
              </a:ext>
            </a:extLst>
          </p:cNvPr>
          <p:cNvSpPr txBox="1"/>
          <p:nvPr/>
        </p:nvSpPr>
        <p:spPr>
          <a:xfrm>
            <a:off x="9975273" y="4765965"/>
            <a:ext cx="10529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Output</a:t>
            </a:r>
            <a:endParaRPr lang="en-US" dirty="0" err="1"/>
          </a:p>
        </p:txBody>
      </p:sp>
      <p:pic>
        <p:nvPicPr>
          <p:cNvPr id="6" name="Picture 6" descr="A picture containing logo&#10;&#10;Description automatically generated">
            <a:extLst>
              <a:ext uri="{FF2B5EF4-FFF2-40B4-BE49-F238E27FC236}">
                <a16:creationId xmlns:a16="http://schemas.microsoft.com/office/drawing/2014/main" id="{6931A6F2-5B2B-0451-E322-B262390F904F}"/>
              </a:ext>
            </a:extLst>
          </p:cNvPr>
          <p:cNvPicPr>
            <a:picLocks noChangeAspect="1"/>
          </p:cNvPicPr>
          <p:nvPr/>
        </p:nvPicPr>
        <p:blipFill>
          <a:blip r:embed="rId2"/>
          <a:stretch>
            <a:fillRect/>
          </a:stretch>
        </p:blipFill>
        <p:spPr>
          <a:xfrm>
            <a:off x="3740727" y="4918101"/>
            <a:ext cx="2743200" cy="430015"/>
          </a:xfrm>
          <a:prstGeom prst="rect">
            <a:avLst/>
          </a:prstGeom>
        </p:spPr>
      </p:pic>
      <p:pic>
        <p:nvPicPr>
          <p:cNvPr id="7" name="Picture 8">
            <a:extLst>
              <a:ext uri="{FF2B5EF4-FFF2-40B4-BE49-F238E27FC236}">
                <a16:creationId xmlns:a16="http://schemas.microsoft.com/office/drawing/2014/main" id="{CF2E0E49-8F64-9DF5-D3EE-3B79C3FA0583}"/>
              </a:ext>
            </a:extLst>
          </p:cNvPr>
          <p:cNvPicPr>
            <a:picLocks noChangeAspect="1"/>
          </p:cNvPicPr>
          <p:nvPr/>
        </p:nvPicPr>
        <p:blipFill>
          <a:blip r:embed="rId3"/>
          <a:stretch>
            <a:fillRect/>
          </a:stretch>
        </p:blipFill>
        <p:spPr>
          <a:xfrm>
            <a:off x="3699164" y="5811982"/>
            <a:ext cx="4322617" cy="865909"/>
          </a:xfrm>
          <a:prstGeom prst="rect">
            <a:avLst/>
          </a:prstGeom>
        </p:spPr>
      </p:pic>
      <p:pic>
        <p:nvPicPr>
          <p:cNvPr id="9" name="Picture 9" descr="Table&#10;&#10;Description automatically generated">
            <a:extLst>
              <a:ext uri="{FF2B5EF4-FFF2-40B4-BE49-F238E27FC236}">
                <a16:creationId xmlns:a16="http://schemas.microsoft.com/office/drawing/2014/main" id="{274F700E-592E-8815-4AFA-6A5026FDD803}"/>
              </a:ext>
            </a:extLst>
          </p:cNvPr>
          <p:cNvPicPr>
            <a:picLocks noChangeAspect="1"/>
          </p:cNvPicPr>
          <p:nvPr/>
        </p:nvPicPr>
        <p:blipFill>
          <a:blip r:embed="rId4"/>
          <a:stretch>
            <a:fillRect/>
          </a:stretch>
        </p:blipFill>
        <p:spPr>
          <a:xfrm>
            <a:off x="10930759" y="4281053"/>
            <a:ext cx="915356" cy="2341419"/>
          </a:xfrm>
          <a:prstGeom prst="rect">
            <a:avLst/>
          </a:prstGeom>
        </p:spPr>
      </p:pic>
    </p:spTree>
    <p:extLst>
      <p:ext uri="{BB962C8B-B14F-4D97-AF65-F5344CB8AC3E}">
        <p14:creationId xmlns:p14="http://schemas.microsoft.com/office/powerpoint/2010/main" val="956500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A675-0700-E0AF-EF1A-CB4351AE7070}"/>
              </a:ext>
            </a:extLst>
          </p:cNvPr>
          <p:cNvSpPr>
            <a:spLocks noGrp="1"/>
          </p:cNvSpPr>
          <p:nvPr>
            <p:ph type="title"/>
          </p:nvPr>
        </p:nvSpPr>
        <p:spPr/>
        <p:txBody>
          <a:bodyPr/>
          <a:lstStyle/>
          <a:p>
            <a:r>
              <a:rPr lang="en-US" dirty="0">
                <a:cs typeface="Calibri Light"/>
              </a:rPr>
              <a:t>Reference Notebook:</a:t>
            </a:r>
            <a:endParaRPr lang="en-US" dirty="0"/>
          </a:p>
        </p:txBody>
      </p:sp>
      <p:sp>
        <p:nvSpPr>
          <p:cNvPr id="3" name="Content Placeholder 2">
            <a:extLst>
              <a:ext uri="{FF2B5EF4-FFF2-40B4-BE49-F238E27FC236}">
                <a16:creationId xmlns:a16="http://schemas.microsoft.com/office/drawing/2014/main" id="{E06D04A2-2DB4-F6AE-4CAA-7EF17D7629A8}"/>
              </a:ext>
            </a:extLst>
          </p:cNvPr>
          <p:cNvSpPr>
            <a:spLocks noGrp="1"/>
          </p:cNvSpPr>
          <p:nvPr>
            <p:ph idx="1"/>
          </p:nvPr>
        </p:nvSpPr>
        <p:spPr/>
        <p:txBody>
          <a:bodyPr vert="horz" lIns="91440" tIns="45720" rIns="91440" bIns="45720" rtlCol="0" anchor="t">
            <a:normAutofit/>
          </a:bodyPr>
          <a:lstStyle/>
          <a:p>
            <a:r>
              <a:rPr lang="en-US" dirty="0">
                <a:cs typeface="Calibri"/>
              </a:rPr>
              <a:t>ReadCSVdata2.ipynb</a:t>
            </a:r>
            <a:endParaRPr lang="en-US" dirty="0"/>
          </a:p>
        </p:txBody>
      </p:sp>
    </p:spTree>
    <p:extLst>
      <p:ext uri="{BB962C8B-B14F-4D97-AF65-F5344CB8AC3E}">
        <p14:creationId xmlns:p14="http://schemas.microsoft.com/office/powerpoint/2010/main" val="292436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Catch Up</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199" y="1825625"/>
            <a:ext cx="9554029" cy="4351338"/>
          </a:xfrm>
        </p:spPr>
        <p:txBody>
          <a:bodyPr>
            <a:normAutofit/>
          </a:bodyPr>
          <a:lstStyle/>
          <a:p>
            <a:r>
              <a:rPr lang="en-US"/>
              <a:t>We’ve</a:t>
            </a:r>
          </a:p>
          <a:p>
            <a:pPr lvl="1"/>
            <a:r>
              <a:rPr lang="en-US"/>
              <a:t>Learnt about CSV file</a:t>
            </a:r>
          </a:p>
          <a:p>
            <a:pPr lvl="1"/>
            <a:r>
              <a:rPr lang="en-US"/>
              <a:t>Learnt about </a:t>
            </a:r>
            <a:r>
              <a:rPr lang="en-US" err="1"/>
              <a:t>Dataframe</a:t>
            </a:r>
            <a:endParaRPr lang="en-US"/>
          </a:p>
          <a:p>
            <a:pPr lvl="1"/>
            <a:r>
              <a:rPr lang="en-US"/>
              <a:t>Learnt about Libraries</a:t>
            </a:r>
          </a:p>
          <a:p>
            <a:pPr lvl="1"/>
            <a:r>
              <a:rPr lang="en-US"/>
              <a:t>Imported the CSV into a </a:t>
            </a:r>
            <a:r>
              <a:rPr lang="en-US" err="1"/>
              <a:t>dataframe</a:t>
            </a:r>
            <a:br>
              <a:rPr lang="en-US"/>
            </a:br>
            <a:endParaRPr lang="en-US"/>
          </a:p>
          <a:p>
            <a:pPr marL="0" indent="0">
              <a:buNone/>
            </a:pPr>
            <a:r>
              <a:rPr lang="en-US"/>
              <a:t>Q &amp; A: Do you remember which library we used to import csv into a </a:t>
            </a:r>
            <a:r>
              <a:rPr lang="en-US" err="1"/>
              <a:t>dataframe</a:t>
            </a:r>
            <a:r>
              <a:rPr lang="en-US"/>
              <a:t>?</a:t>
            </a:r>
          </a:p>
          <a:p>
            <a:pPr marL="0" indent="0">
              <a:buNone/>
            </a:pPr>
            <a:endParaRPr lang="en-US"/>
          </a:p>
          <a:p>
            <a:pPr marL="0" indent="0">
              <a:buNone/>
            </a:pPr>
            <a:r>
              <a:rPr lang="en-US">
                <a:solidFill>
                  <a:srgbClr val="00B0F0"/>
                </a:solidFill>
              </a:rPr>
              <a:t>pandas</a:t>
            </a:r>
          </a:p>
        </p:txBody>
      </p:sp>
    </p:spTree>
    <p:extLst>
      <p:ext uri="{BB962C8B-B14F-4D97-AF65-F5344CB8AC3E}">
        <p14:creationId xmlns:p14="http://schemas.microsoft.com/office/powerpoint/2010/main" val="370215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Exploring Datasets</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25625"/>
            <a:ext cx="9463116" cy="4351338"/>
          </a:xfrm>
        </p:spPr>
        <p:txBody>
          <a:bodyPr vert="horz" lIns="91440" tIns="45720" rIns="91440" bIns="45720" rtlCol="0" anchor="t">
            <a:normAutofit/>
          </a:bodyPr>
          <a:lstStyle/>
          <a:p>
            <a:r>
              <a:rPr lang="en-US" dirty="0"/>
              <a:t>We’ve imported the CSV into a </a:t>
            </a:r>
            <a:r>
              <a:rPr lang="en-US" dirty="0" err="1"/>
              <a:t>dataframe</a:t>
            </a:r>
            <a:r>
              <a:rPr lang="en-US" dirty="0"/>
              <a:t>.</a:t>
            </a:r>
          </a:p>
          <a:p>
            <a:r>
              <a:rPr lang="en-US" dirty="0"/>
              <a:t>Now what?</a:t>
            </a:r>
            <a:endParaRPr lang="en-US" dirty="0">
              <a:cs typeface="Calibri"/>
            </a:endParaRPr>
          </a:p>
          <a:p>
            <a:pPr marL="0" indent="0">
              <a:buNone/>
            </a:pPr>
            <a:endParaRPr lang="en-US">
              <a:ea typeface="Calibri" panose="020F0502020204030204"/>
              <a:cs typeface="Calibri" panose="020F0502020204030204"/>
            </a:endParaRPr>
          </a:p>
          <a:p>
            <a:r>
              <a:rPr lang="en-US" dirty="0"/>
              <a:t>Now that we have stored our data in the </a:t>
            </a:r>
            <a:r>
              <a:rPr lang="en-US" dirty="0" err="1"/>
              <a:t>dataframe</a:t>
            </a:r>
            <a:r>
              <a:rPr lang="en-US" dirty="0"/>
              <a:t>, let's get some more information from it. </a:t>
            </a:r>
            <a:endParaRPr lang="en-US" dirty="0">
              <a:ea typeface="Calibri"/>
              <a:cs typeface="Calibri"/>
            </a:endParaRPr>
          </a:p>
          <a:p>
            <a:r>
              <a:rPr lang="en-US" dirty="0">
                <a:solidFill>
                  <a:srgbClr val="FFFFFF"/>
                </a:solidFill>
                <a:ea typeface="+mn-lt"/>
                <a:cs typeface="+mn-lt"/>
              </a:rPr>
              <a:t>Each row represents an observation (an instance)</a:t>
            </a:r>
          </a:p>
          <a:p>
            <a:r>
              <a:rPr lang="en-US" dirty="0">
                <a:solidFill>
                  <a:srgbClr val="FFFFFF"/>
                </a:solidFill>
                <a:ea typeface="+mn-lt"/>
                <a:cs typeface="+mn-lt"/>
              </a:rPr>
              <a:t>Each column represents a characteristic (feature) of each observation.</a:t>
            </a:r>
            <a:endParaRPr lang="en-US" dirty="0">
              <a:solidFill>
                <a:srgbClr val="FFFFFF"/>
              </a:solidFill>
              <a:ea typeface="Calibri"/>
              <a:cs typeface="Calibri"/>
            </a:endParaRPr>
          </a:p>
          <a:p>
            <a:pPr marL="0" indent="0">
              <a:buNone/>
            </a:pPr>
            <a:endParaRPr lang="en-US">
              <a:ea typeface="Calibri"/>
              <a:cs typeface="Calibri"/>
            </a:endParaRPr>
          </a:p>
        </p:txBody>
      </p:sp>
    </p:spTree>
    <p:extLst>
      <p:ext uri="{BB962C8B-B14F-4D97-AF65-F5344CB8AC3E}">
        <p14:creationId xmlns:p14="http://schemas.microsoft.com/office/powerpoint/2010/main" val="14932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Exploring Datasets</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25625"/>
            <a:ext cx="7675880" cy="4351338"/>
          </a:xfrm>
        </p:spPr>
        <p:txBody>
          <a:bodyPr vert="horz" lIns="91440" tIns="45720" rIns="91440" bIns="45720" rtlCol="0" anchor="t">
            <a:normAutofit/>
          </a:bodyPr>
          <a:lstStyle/>
          <a:p>
            <a:pPr marL="0" indent="0">
              <a:buNone/>
            </a:pPr>
            <a:endParaRPr lang="en-US"/>
          </a:p>
          <a:p>
            <a:r>
              <a:rPr lang="en-US" dirty="0"/>
              <a:t>We can see how many </a:t>
            </a:r>
            <a:r>
              <a:rPr lang="en-US" dirty="0">
                <a:solidFill>
                  <a:srgbClr val="FFFF00"/>
                </a:solidFill>
              </a:rPr>
              <a:t>rows</a:t>
            </a:r>
            <a:r>
              <a:rPr lang="en-US" dirty="0"/>
              <a:t> are present in the dataset.</a:t>
            </a:r>
            <a:endParaRPr lang="en-US">
              <a:cs typeface="Calibri" panose="020F0502020204030204"/>
            </a:endParaRPr>
          </a:p>
          <a:p>
            <a:r>
              <a:rPr lang="en-US" dirty="0">
                <a:latin typeface="Arial"/>
                <a:cs typeface="Arial"/>
              </a:rPr>
              <a:t>Each row represents an observation (an instance). Here each row represents a student</a:t>
            </a:r>
            <a:endParaRPr lang="en-US" dirty="0">
              <a:cs typeface="Calibri"/>
            </a:endParaRPr>
          </a:p>
          <a:p>
            <a:pPr marL="0" indent="0">
              <a:buNone/>
            </a:pPr>
            <a:r>
              <a:rPr lang="en-US" dirty="0"/>
              <a:t>Q &amp; A: How many rows are shown in the CSV?</a:t>
            </a:r>
            <a:endParaRPr lang="en-US" dirty="0">
              <a:cs typeface="Calibri"/>
            </a:endParaRPr>
          </a:p>
          <a:p>
            <a:pPr marL="0" indent="0">
              <a:buNone/>
            </a:pPr>
            <a:endParaRPr lang="en-US"/>
          </a:p>
        </p:txBody>
      </p:sp>
      <p:pic>
        <p:nvPicPr>
          <p:cNvPr id="6" name="Picture 5" descr="Text&#10;&#10;Description automatically generated">
            <a:extLst>
              <a:ext uri="{FF2B5EF4-FFF2-40B4-BE49-F238E27FC236}">
                <a16:creationId xmlns:a16="http://schemas.microsoft.com/office/drawing/2014/main" id="{8D88BFEC-8ED6-2E83-0783-904A79A6FF31}"/>
              </a:ext>
            </a:extLst>
          </p:cNvPr>
          <p:cNvPicPr>
            <a:picLocks noChangeAspect="1"/>
          </p:cNvPicPr>
          <p:nvPr/>
        </p:nvPicPr>
        <p:blipFill>
          <a:blip r:embed="rId3"/>
          <a:stretch>
            <a:fillRect/>
          </a:stretch>
        </p:blipFill>
        <p:spPr>
          <a:xfrm>
            <a:off x="8817760" y="1690688"/>
            <a:ext cx="3171039" cy="4937761"/>
          </a:xfrm>
          <a:prstGeom prst="rect">
            <a:avLst/>
          </a:prstGeom>
        </p:spPr>
      </p:pic>
    </p:spTree>
    <p:extLst>
      <p:ext uri="{BB962C8B-B14F-4D97-AF65-F5344CB8AC3E}">
        <p14:creationId xmlns:p14="http://schemas.microsoft.com/office/powerpoint/2010/main" val="102642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Exploring Datasets</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25625"/>
            <a:ext cx="7675880" cy="4351338"/>
          </a:xfrm>
        </p:spPr>
        <p:txBody>
          <a:bodyPr/>
          <a:lstStyle/>
          <a:p>
            <a:pPr marL="0" indent="0">
              <a:buNone/>
            </a:pPr>
            <a:endParaRPr lang="en-US"/>
          </a:p>
          <a:p>
            <a:r>
              <a:rPr lang="en-US"/>
              <a:t>We can see how many </a:t>
            </a:r>
            <a:r>
              <a:rPr lang="en-US">
                <a:solidFill>
                  <a:srgbClr val="FFFF00"/>
                </a:solidFill>
              </a:rPr>
              <a:t>rows</a:t>
            </a:r>
            <a:r>
              <a:rPr lang="en-US"/>
              <a:t> are present in the dataset.</a:t>
            </a:r>
          </a:p>
          <a:p>
            <a:pPr marL="0" indent="0">
              <a:buNone/>
            </a:pPr>
            <a:r>
              <a:rPr lang="en-US"/>
              <a:t>Q &amp; A: How many rows in the CSV shown?</a:t>
            </a:r>
          </a:p>
          <a:p>
            <a:pPr marL="0" indent="0">
              <a:buNone/>
            </a:pPr>
            <a:endParaRPr lang="en-US"/>
          </a:p>
          <a:p>
            <a:pPr marL="0" indent="0">
              <a:buNone/>
            </a:pPr>
            <a:r>
              <a:rPr lang="en-US">
                <a:solidFill>
                  <a:srgbClr val="00B0F0"/>
                </a:solidFill>
              </a:rPr>
              <a:t>9</a:t>
            </a:r>
          </a:p>
        </p:txBody>
      </p:sp>
      <p:pic>
        <p:nvPicPr>
          <p:cNvPr id="6" name="Picture 5" descr="Text&#10;&#10;Description automatically generated">
            <a:extLst>
              <a:ext uri="{FF2B5EF4-FFF2-40B4-BE49-F238E27FC236}">
                <a16:creationId xmlns:a16="http://schemas.microsoft.com/office/drawing/2014/main" id="{8D88BFEC-8ED6-2E83-0783-904A79A6FF31}"/>
              </a:ext>
            </a:extLst>
          </p:cNvPr>
          <p:cNvPicPr>
            <a:picLocks noChangeAspect="1"/>
          </p:cNvPicPr>
          <p:nvPr/>
        </p:nvPicPr>
        <p:blipFill>
          <a:blip r:embed="rId3"/>
          <a:stretch>
            <a:fillRect/>
          </a:stretch>
        </p:blipFill>
        <p:spPr>
          <a:xfrm>
            <a:off x="8817760" y="1690688"/>
            <a:ext cx="3171039" cy="4937761"/>
          </a:xfrm>
          <a:prstGeom prst="rect">
            <a:avLst/>
          </a:prstGeom>
        </p:spPr>
      </p:pic>
    </p:spTree>
    <p:extLst>
      <p:ext uri="{BB962C8B-B14F-4D97-AF65-F5344CB8AC3E}">
        <p14:creationId xmlns:p14="http://schemas.microsoft.com/office/powerpoint/2010/main" val="244795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Exploring Datasets</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25625"/>
            <a:ext cx="7675880" cy="4351338"/>
          </a:xfrm>
        </p:spPr>
        <p:txBody>
          <a:bodyPr vert="horz" lIns="91440" tIns="45720" rIns="91440" bIns="45720" rtlCol="0" anchor="t">
            <a:normAutofit/>
          </a:bodyPr>
          <a:lstStyle/>
          <a:p>
            <a:r>
              <a:rPr lang="en-US" dirty="0">
                <a:ea typeface="+mn-lt"/>
                <a:cs typeface="+mn-lt"/>
              </a:rPr>
              <a:t>Usually, before starting working in a dataset, we need to know the features (columns) in it.</a:t>
            </a:r>
          </a:p>
          <a:p>
            <a:r>
              <a:rPr lang="en-US" dirty="0">
                <a:ea typeface="+mn-lt"/>
                <a:cs typeface="+mn-lt"/>
              </a:rPr>
              <a:t>Each column represents a characteristic (feature) of each observation</a:t>
            </a:r>
            <a:endParaRPr lang="en-US" dirty="0"/>
          </a:p>
          <a:p>
            <a:r>
              <a:rPr lang="en-US" dirty="0"/>
              <a:t>We can see how many </a:t>
            </a:r>
            <a:r>
              <a:rPr lang="en-US" dirty="0">
                <a:solidFill>
                  <a:srgbClr val="FFFF00"/>
                </a:solidFill>
              </a:rPr>
              <a:t>columns</a:t>
            </a:r>
            <a:r>
              <a:rPr lang="en-US" dirty="0"/>
              <a:t> are present in the dataset.</a:t>
            </a:r>
            <a:br>
              <a:rPr lang="en-US" dirty="0"/>
            </a:br>
            <a:endParaRPr lang="en-US"/>
          </a:p>
          <a:p>
            <a:pPr marL="0" indent="0">
              <a:buNone/>
            </a:pPr>
            <a:r>
              <a:rPr lang="en-US" dirty="0"/>
              <a:t>Q &amp; A: What are the columns shown in the CSV?</a:t>
            </a:r>
            <a:endParaRPr lang="en-US" dirty="0">
              <a:ea typeface="Calibri"/>
              <a:cs typeface="Calibri"/>
            </a:endParaRPr>
          </a:p>
        </p:txBody>
      </p:sp>
      <p:pic>
        <p:nvPicPr>
          <p:cNvPr id="6" name="Picture 5" descr="Text&#10;&#10;Description automatically generated">
            <a:extLst>
              <a:ext uri="{FF2B5EF4-FFF2-40B4-BE49-F238E27FC236}">
                <a16:creationId xmlns:a16="http://schemas.microsoft.com/office/drawing/2014/main" id="{8D88BFEC-8ED6-2E83-0783-904A79A6FF31}"/>
              </a:ext>
            </a:extLst>
          </p:cNvPr>
          <p:cNvPicPr>
            <a:picLocks noChangeAspect="1"/>
          </p:cNvPicPr>
          <p:nvPr/>
        </p:nvPicPr>
        <p:blipFill>
          <a:blip r:embed="rId3"/>
          <a:stretch>
            <a:fillRect/>
          </a:stretch>
        </p:blipFill>
        <p:spPr>
          <a:xfrm>
            <a:off x="8817760" y="1690688"/>
            <a:ext cx="3171039" cy="4937761"/>
          </a:xfrm>
          <a:prstGeom prst="rect">
            <a:avLst/>
          </a:prstGeom>
        </p:spPr>
      </p:pic>
    </p:spTree>
    <p:extLst>
      <p:ext uri="{BB962C8B-B14F-4D97-AF65-F5344CB8AC3E}">
        <p14:creationId xmlns:p14="http://schemas.microsoft.com/office/powerpoint/2010/main" val="2437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DE37-5AE8-1005-9A95-BA3A19A68E95}"/>
              </a:ext>
            </a:extLst>
          </p:cNvPr>
          <p:cNvSpPr>
            <a:spLocks noGrp="1"/>
          </p:cNvSpPr>
          <p:nvPr>
            <p:ph type="title"/>
          </p:nvPr>
        </p:nvSpPr>
        <p:spPr/>
        <p:txBody>
          <a:bodyPr/>
          <a:lstStyle/>
          <a:p>
            <a:r>
              <a:rPr lang="en-US"/>
              <a:t>Exploring Datasets</a:t>
            </a:r>
          </a:p>
        </p:txBody>
      </p:sp>
      <p:sp>
        <p:nvSpPr>
          <p:cNvPr id="3" name="Content Placeholder 2">
            <a:extLst>
              <a:ext uri="{FF2B5EF4-FFF2-40B4-BE49-F238E27FC236}">
                <a16:creationId xmlns:a16="http://schemas.microsoft.com/office/drawing/2014/main" id="{76C131E4-8025-BF73-5C17-976F3FC983DF}"/>
              </a:ext>
            </a:extLst>
          </p:cNvPr>
          <p:cNvSpPr>
            <a:spLocks noGrp="1"/>
          </p:cNvSpPr>
          <p:nvPr>
            <p:ph idx="1"/>
          </p:nvPr>
        </p:nvSpPr>
        <p:spPr>
          <a:xfrm>
            <a:off x="838200" y="1825625"/>
            <a:ext cx="7675880" cy="4351338"/>
          </a:xfrm>
        </p:spPr>
        <p:txBody>
          <a:bodyPr vert="horz" lIns="91440" tIns="45720" rIns="91440" bIns="45720" rtlCol="0" anchor="t">
            <a:normAutofit/>
          </a:bodyPr>
          <a:lstStyle/>
          <a:p>
            <a:pPr marL="0" indent="0">
              <a:buNone/>
            </a:pPr>
            <a:endParaRPr lang="en-US" dirty="0">
              <a:cs typeface="Calibri"/>
            </a:endParaRPr>
          </a:p>
          <a:p>
            <a:r>
              <a:rPr lang="en-US" dirty="0"/>
              <a:t>We can see how many </a:t>
            </a:r>
            <a:r>
              <a:rPr lang="en-US" dirty="0">
                <a:solidFill>
                  <a:srgbClr val="FFFF00"/>
                </a:solidFill>
              </a:rPr>
              <a:t>columns</a:t>
            </a:r>
            <a:r>
              <a:rPr lang="en-US" dirty="0"/>
              <a:t> are present in the dataset.</a:t>
            </a:r>
            <a:endParaRPr lang="en-US" dirty="0">
              <a:cs typeface="Calibri"/>
            </a:endParaRPr>
          </a:p>
          <a:p>
            <a:pPr marL="0" indent="0">
              <a:buNone/>
            </a:pPr>
            <a:r>
              <a:rPr lang="en-US" dirty="0"/>
              <a:t>Q &amp; A: What are the columns in the CSV shown?</a:t>
            </a:r>
            <a:endParaRPr lang="en-US" dirty="0">
              <a:cs typeface="Calibri"/>
            </a:endParaRPr>
          </a:p>
          <a:p>
            <a:pPr marL="0" indent="0">
              <a:buNone/>
            </a:pPr>
            <a:endParaRPr lang="en-US"/>
          </a:p>
          <a:p>
            <a:pPr marL="0" indent="0">
              <a:buNone/>
            </a:pPr>
            <a:r>
              <a:rPr lang="en-US" dirty="0">
                <a:solidFill>
                  <a:srgbClr val="00B0F0"/>
                </a:solidFill>
              </a:rPr>
              <a:t>GRE, GPA, Gender</a:t>
            </a:r>
            <a:endParaRPr lang="en-US" dirty="0">
              <a:solidFill>
                <a:srgbClr val="00B0F0"/>
              </a:solidFill>
              <a:cs typeface="Calibri"/>
            </a:endParaRPr>
          </a:p>
        </p:txBody>
      </p:sp>
      <p:pic>
        <p:nvPicPr>
          <p:cNvPr id="6" name="Picture 5" descr="Text&#10;&#10;Description automatically generated">
            <a:extLst>
              <a:ext uri="{FF2B5EF4-FFF2-40B4-BE49-F238E27FC236}">
                <a16:creationId xmlns:a16="http://schemas.microsoft.com/office/drawing/2014/main" id="{8D88BFEC-8ED6-2E83-0783-904A79A6FF31}"/>
              </a:ext>
            </a:extLst>
          </p:cNvPr>
          <p:cNvPicPr>
            <a:picLocks noChangeAspect="1"/>
          </p:cNvPicPr>
          <p:nvPr/>
        </p:nvPicPr>
        <p:blipFill>
          <a:blip r:embed="rId3"/>
          <a:stretch>
            <a:fillRect/>
          </a:stretch>
        </p:blipFill>
        <p:spPr>
          <a:xfrm>
            <a:off x="8817760" y="1690688"/>
            <a:ext cx="3171039" cy="4937761"/>
          </a:xfrm>
          <a:prstGeom prst="rect">
            <a:avLst/>
          </a:prstGeom>
        </p:spPr>
      </p:pic>
    </p:spTree>
    <p:extLst>
      <p:ext uri="{BB962C8B-B14F-4D97-AF65-F5344CB8AC3E}">
        <p14:creationId xmlns:p14="http://schemas.microsoft.com/office/powerpoint/2010/main" val="134463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8B055-09C3-F7DA-7591-AFCCCE1F8920}"/>
              </a:ext>
            </a:extLst>
          </p:cNvPr>
          <p:cNvSpPr>
            <a:spLocks noGrp="1"/>
          </p:cNvSpPr>
          <p:nvPr>
            <p:ph idx="1"/>
          </p:nvPr>
        </p:nvSpPr>
        <p:spPr>
          <a:xfrm>
            <a:off x="838200" y="1825625"/>
            <a:ext cx="9753600" cy="2245448"/>
          </a:xfrm>
        </p:spPr>
        <p:txBody>
          <a:bodyPr vert="horz" lIns="91440" tIns="45720" rIns="91440" bIns="45720" rtlCol="0" anchor="t">
            <a:normAutofit/>
          </a:bodyPr>
          <a:lstStyle/>
          <a:p>
            <a:r>
              <a:rPr lang="en-US" dirty="0"/>
              <a:t>How to know how many columns and rows are there in a dataset?</a:t>
            </a:r>
          </a:p>
          <a:p>
            <a:r>
              <a:rPr lang="en-US" dirty="0">
                <a:cs typeface="Calibri"/>
              </a:rPr>
              <a:t>To know the dataset we have to first read the csv data and store the content into a </a:t>
            </a:r>
            <a:r>
              <a:rPr lang="en-US" dirty="0" err="1">
                <a:cs typeface="Calibri"/>
              </a:rPr>
              <a:t>dataframe</a:t>
            </a:r>
          </a:p>
          <a:p>
            <a:endParaRPr lang="en-US" dirty="0">
              <a:solidFill>
                <a:srgbClr val="FFFFFF"/>
              </a:solidFill>
              <a:cs typeface="Calibri"/>
            </a:endParaRPr>
          </a:p>
        </p:txBody>
      </p:sp>
      <p:sp>
        <p:nvSpPr>
          <p:cNvPr id="5" name="Title 1">
            <a:extLst>
              <a:ext uri="{FF2B5EF4-FFF2-40B4-BE49-F238E27FC236}">
                <a16:creationId xmlns:a16="http://schemas.microsoft.com/office/drawing/2014/main" id="{E51D2102-BD74-E04A-67E4-2E13EA163EB6}"/>
              </a:ext>
            </a:extLst>
          </p:cNvPr>
          <p:cNvSpPr>
            <a:spLocks noGrp="1"/>
          </p:cNvSpPr>
          <p:nvPr>
            <p:ph type="title"/>
          </p:nvPr>
        </p:nvSpPr>
        <p:spPr>
          <a:xfrm>
            <a:off x="838200" y="365125"/>
            <a:ext cx="10515600" cy="1325563"/>
          </a:xfrm>
        </p:spPr>
        <p:txBody>
          <a:bodyPr/>
          <a:lstStyle/>
          <a:p>
            <a:r>
              <a:rPr lang="en-US" dirty="0"/>
              <a:t>Know the Dataset</a:t>
            </a:r>
          </a:p>
        </p:txBody>
      </p:sp>
    </p:spTree>
    <p:extLst>
      <p:ext uri="{BB962C8B-B14F-4D97-AF65-F5344CB8AC3E}">
        <p14:creationId xmlns:p14="http://schemas.microsoft.com/office/powerpoint/2010/main" val="34980010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13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Exploring Dataset</vt:lpstr>
      <vt:lpstr>Catch Up</vt:lpstr>
      <vt:lpstr>Catch Up</vt:lpstr>
      <vt:lpstr>Exploring Datasets</vt:lpstr>
      <vt:lpstr>Exploring Datasets</vt:lpstr>
      <vt:lpstr>Exploring Datasets</vt:lpstr>
      <vt:lpstr>Exploring Datasets</vt:lpstr>
      <vt:lpstr>Exploring Datasets</vt:lpstr>
      <vt:lpstr>Know the Dataset</vt:lpstr>
      <vt:lpstr>Know the Dataset Read the CSV data</vt:lpstr>
      <vt:lpstr>Know the Dataset Displaying the dataframe content:</vt:lpstr>
      <vt:lpstr>Know the Dataset shape of the dataset</vt:lpstr>
      <vt:lpstr>Know the Dataset</vt:lpstr>
      <vt:lpstr>Know the Dataset Column names of the dataset</vt:lpstr>
      <vt:lpstr>Select Any Specific Data in Dataset</vt:lpstr>
      <vt:lpstr>Select Any Specific Data in Dataset</vt:lpstr>
      <vt:lpstr>Select Any Rows in Dataset</vt:lpstr>
      <vt:lpstr>Select Any Rows in Dataset</vt:lpstr>
      <vt:lpstr>Select Any Rows in Dataset</vt:lpstr>
      <vt:lpstr>Select Any Column in Dataset</vt:lpstr>
      <vt:lpstr>Select Any Column in Dataset</vt:lpstr>
      <vt:lpstr>Select Multiple Columns in Dataset</vt:lpstr>
      <vt:lpstr>Reference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Tabular Data &amp; CSVs</dc:title>
  <dc:creator>Scott Fleming (sdflming)</dc:creator>
  <cp:revision>643</cp:revision>
  <dcterms:created xsi:type="dcterms:W3CDTF">2022-05-27T14:16:07Z</dcterms:created>
  <dcterms:modified xsi:type="dcterms:W3CDTF">2023-05-28T14:27:19Z</dcterms:modified>
</cp:coreProperties>
</file>