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76808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42" algn="l" defTabSz="76808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84" algn="l" defTabSz="76808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127" algn="l" defTabSz="76808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169" algn="l" defTabSz="76808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211" algn="l" defTabSz="76808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253" algn="l" defTabSz="76808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296" algn="l" defTabSz="76808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338" algn="l" defTabSz="76808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10" d="100"/>
          <a:sy n="110" d="100"/>
        </p:scale>
        <p:origin x="2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34E3-E57F-9F40-9220-2AF86721A5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617F-26CB-0349-8166-3E3FFF36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34E3-E57F-9F40-9220-2AF86721A5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617F-26CB-0349-8166-3E3FFF36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34E3-E57F-9F40-9220-2AF86721A5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617F-26CB-0349-8166-3E3FFF36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34E3-E57F-9F40-9220-2AF86721A5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617F-26CB-0349-8166-3E3FFF36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34E3-E57F-9F40-9220-2AF86721A5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617F-26CB-0349-8166-3E3FFF36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34E3-E57F-9F40-9220-2AF86721A5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617F-26CB-0349-8166-3E3FFF36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34E3-E57F-9F40-9220-2AF86721A5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617F-26CB-0349-8166-3E3FFF36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34E3-E57F-9F40-9220-2AF86721A5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617F-26CB-0349-8166-3E3FFF36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34E3-E57F-9F40-9220-2AF86721A5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617F-26CB-0349-8166-3E3FFF36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34E3-E57F-9F40-9220-2AF86721A5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617F-26CB-0349-8166-3E3FFF36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34E3-E57F-9F40-9220-2AF86721A5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617F-26CB-0349-8166-3E3FFF363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34E3-E57F-9F40-9220-2AF86721A515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617F-26CB-0349-8166-3E3FFF36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981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[</a:t>
            </a:r>
            <a:r>
              <a:rPr lang="en-US" sz="1513" dirty="0" smtClean="0">
                <a:latin typeface="Courier" charset="0"/>
                <a:ea typeface="Courier" charset="0"/>
                <a:cs typeface="Courier" charset="0"/>
              </a:rPr>
              <a:t>SOURCE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] 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term feedback for information retrieval with language models 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. in 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this paper we study term based feedback for information retrieval in the language modeling approach . with term feedback a user directly judges the relevance of individual terms without interaction with feedback documents , taking full control of the query expansion process . we propose a cluster based method for selecting terms to present to the user for judgment , as well as effective algorithms for constructing refined query language models from user term feedback . our algorithms are shown to bring significant improvement in retrieval accuracy over a non feedback baseline , and achieve comparable performance to relevance feedback . they are helpful even when there are no relevant documents in the top . </a:t>
            </a:r>
            <a:br>
              <a:rPr lang="en-US" sz="1513" dirty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[TARGET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] 12 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targets</a:t>
            </a:r>
            <a:br>
              <a:rPr lang="en-US" sz="1513" dirty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Absent:  </a:t>
            </a:r>
            <a:r>
              <a:rPr lang="en-US" sz="1513" dirty="0" err="1" smtClean="0">
                <a:latin typeface="Apple Braille" charset="0"/>
                <a:ea typeface="Apple Braille" charset="0"/>
                <a:cs typeface="Apple Braille" charset="0"/>
              </a:rPr>
              <a:t>queri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 model; interact </a:t>
            </a:r>
            <a:r>
              <a:rPr lang="en-US" sz="1513" dirty="0" err="1">
                <a:latin typeface="Apple Braille" charset="0"/>
                <a:ea typeface="Apple Braille" charset="0"/>
                <a:cs typeface="Apple Braille" charset="0"/>
              </a:rPr>
              <a:t>adhoc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search; </a:t>
            </a:r>
            <a:r>
              <a:rPr lang="en-US" sz="1513" dirty="0" err="1" smtClean="0">
                <a:latin typeface="Apple Braille" charset="0"/>
                <a:ea typeface="Apple Braille" charset="0"/>
                <a:cs typeface="Apple Braille" charset="0"/>
              </a:rPr>
              <a:t>retriev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 perform; </a:t>
            </a:r>
            <a:r>
              <a:rPr lang="en-US" sz="1513" dirty="0" err="1" smtClean="0">
                <a:latin typeface="Apple Braille" charset="0"/>
                <a:ea typeface="Apple Braille" charset="0"/>
                <a:cs typeface="Apple Braille" charset="0"/>
              </a:rPr>
              <a:t>probabl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; kl </a:t>
            </a:r>
            <a:r>
              <a:rPr lang="en-US" sz="1513" dirty="0" err="1" smtClean="0">
                <a:latin typeface="Apple Braille" charset="0"/>
                <a:ea typeface="Apple Braille" charset="0"/>
                <a:cs typeface="Apple Braille" charset="0"/>
              </a:rPr>
              <a:t>diverg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; present term; interact </a:t>
            </a:r>
            <a:r>
              <a:rPr lang="en-US" sz="1513" dirty="0" err="1" smtClean="0">
                <a:latin typeface="Apple Braille" charset="0"/>
                <a:ea typeface="Apple Braille" charset="0"/>
                <a:cs typeface="Apple Braille" charset="0"/>
              </a:rPr>
              <a:t>retriev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; </a:t>
            </a:r>
          </a:p>
          <a:p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Present: term base feedback; inform </a:t>
            </a:r>
            <a:r>
              <a:rPr lang="en-US" sz="1513" dirty="0" err="1" smtClean="0">
                <a:latin typeface="Apple Braille" charset="0"/>
                <a:ea typeface="Apple Braille" charset="0"/>
                <a:cs typeface="Apple Braille" charset="0"/>
              </a:rPr>
              <a:t>retriev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; </a:t>
            </a:r>
            <a:r>
              <a:rPr lang="en-US" sz="1513" dirty="0" err="1" smtClean="0">
                <a:latin typeface="Apple Braille" charset="0"/>
                <a:ea typeface="Apple Braille" charset="0"/>
                <a:cs typeface="Apple Braille" charset="0"/>
              </a:rPr>
              <a:t>languag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 model; </a:t>
            </a:r>
            <a:r>
              <a:rPr lang="en-US" sz="1513" dirty="0" err="1" smtClean="0">
                <a:latin typeface="Apple Braille" charset="0"/>
                <a:ea typeface="Apple Braille" charset="0"/>
                <a:cs typeface="Apple Braille" charset="0"/>
              </a:rPr>
              <a:t>queri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513" dirty="0" err="1" smtClean="0">
                <a:latin typeface="Apple Braille" charset="0"/>
                <a:ea typeface="Apple Braille" charset="0"/>
                <a:cs typeface="Apple Braille" charset="0"/>
              </a:rPr>
              <a:t>expans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 process; </a:t>
            </a:r>
            <a:r>
              <a:rPr lang="en-US" sz="1513" dirty="0" err="1" smtClean="0">
                <a:latin typeface="Apple Braille" charset="0"/>
                <a:ea typeface="Apple Braille" charset="0"/>
                <a:cs typeface="Apple Braille" charset="0"/>
              </a:rPr>
              <a:t>queri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513" dirty="0" err="1" smtClean="0">
                <a:latin typeface="Apple Braille" charset="0"/>
                <a:ea typeface="Apple Braille" charset="0"/>
                <a:cs typeface="Apple Braille" charset="0"/>
              </a:rPr>
              <a:t>expans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; </a:t>
            </a:r>
            <a:b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[PREDICT] </a:t>
            </a:r>
            <a:b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	[1] </a:t>
            </a:r>
            <a:r>
              <a:rPr lang="en-US" sz="1513" dirty="0" err="1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languag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 algorithm	      	[2] </a:t>
            </a:r>
            <a:r>
              <a:rPr lang="en-US" sz="1513" dirty="0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inform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 algorithm	 </a:t>
            </a:r>
          </a:p>
          <a:p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	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[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3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] </a:t>
            </a:r>
            <a:r>
              <a:rPr lang="en-US" sz="1513" dirty="0" err="1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queri</a:t>
            </a:r>
            <a:r>
              <a:rPr lang="en-US" sz="1513" dirty="0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513" dirty="0" err="1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expans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algorithm	 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	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[4] </a:t>
            </a:r>
            <a:r>
              <a:rPr lang="en-US" sz="1513" b="1" dirty="0" err="1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queri</a:t>
            </a:r>
            <a:r>
              <a:rPr lang="en-US" sz="1513" b="1" dirty="0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513" b="1" dirty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model [</a:t>
            </a:r>
            <a:r>
              <a:rPr lang="en-US" sz="1513" b="1" dirty="0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correct]</a:t>
            </a:r>
          </a:p>
          <a:p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	[5] </a:t>
            </a:r>
            <a:r>
              <a:rPr lang="en-US" sz="1513" dirty="0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term </a:t>
            </a:r>
            <a:r>
              <a:rPr lang="en-US" sz="1513" dirty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feedback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algorithm		[6] user 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model</a:t>
            </a:r>
            <a:br>
              <a:rPr lang="en-US" sz="1513" dirty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      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	[7] </a:t>
            </a:r>
            <a:r>
              <a:rPr lang="en-US" sz="1513" dirty="0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term feedback 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model		[8] </a:t>
            </a:r>
            <a:r>
              <a:rPr lang="en-US" sz="1513" dirty="0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inform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model</a:t>
            </a:r>
            <a:br>
              <a:rPr lang="en-US" sz="1513" dirty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	[9] </a:t>
            </a:r>
            <a:r>
              <a:rPr lang="en-US" sz="1513" dirty="0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term </a:t>
            </a:r>
            <a:r>
              <a:rPr lang="en-US" sz="1513" dirty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term 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algorithm		[10]descriptor 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algorithm</a:t>
            </a:r>
            <a:br>
              <a:rPr lang="en-US" sz="1513" dirty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	[11]</a:t>
            </a:r>
            <a:r>
              <a:rPr lang="en-US" sz="1513" dirty="0" err="1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queri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513" dirty="0" err="1" smtClean="0">
                <a:latin typeface="Apple Braille" charset="0"/>
                <a:ea typeface="Apple Braille" charset="0"/>
                <a:cs typeface="Apple Braille" charset="0"/>
              </a:rPr>
              <a:t>retriev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			[12]</a:t>
            </a:r>
            <a:r>
              <a:rPr lang="en-US" sz="1513" dirty="0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feedback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513" dirty="0" err="1">
                <a:latin typeface="Apple Braille" charset="0"/>
                <a:ea typeface="Apple Braille" charset="0"/>
                <a:cs typeface="Apple Braille" charset="0"/>
              </a:rPr>
              <a:t>retriev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 algorithm</a:t>
            </a:r>
            <a:br>
              <a:rPr lang="en-US" sz="1513" dirty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	[13]cluster 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base 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algorithm		[14]</a:t>
            </a:r>
            <a:r>
              <a:rPr lang="en-US" sz="1513" dirty="0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term </a:t>
            </a:r>
            <a:r>
              <a:rPr lang="en-US" sz="1513" dirty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feedback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513" dirty="0" err="1">
                <a:latin typeface="Apple Braille" charset="0"/>
                <a:ea typeface="Apple Braille" charset="0"/>
                <a:cs typeface="Apple Braille" charset="0"/>
              </a:rPr>
              <a:t>retriev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/>
            </a:r>
            <a:br>
              <a:rPr lang="en-US" sz="1513" dirty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	[15]</a:t>
            </a:r>
            <a:r>
              <a:rPr lang="en-US" sz="1513" dirty="0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feedback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term 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algorithm		[</a:t>
            </a:r>
            <a:r>
              <a:rPr lang="en-US" sz="1513" dirty="0">
                <a:latin typeface="Apple Braille" charset="0"/>
                <a:ea typeface="Apple Braille" charset="0"/>
                <a:cs typeface="Apple Braille" charset="0"/>
              </a:rPr>
              <a:t>16]content algorithm</a:t>
            </a:r>
            <a:br>
              <a:rPr lang="en-US" sz="1513" dirty="0">
                <a:latin typeface="Apple Braille" charset="0"/>
                <a:ea typeface="Apple Braille" charset="0"/>
                <a:cs typeface="Apple Braille" charset="0"/>
              </a:rPr>
            </a:b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	[17]</a:t>
            </a:r>
            <a:r>
              <a:rPr lang="en-US" sz="1513" dirty="0" err="1" smtClean="0">
                <a:latin typeface="Apple Braille" charset="0"/>
                <a:ea typeface="Apple Braille" charset="0"/>
                <a:cs typeface="Apple Braille" charset="0"/>
              </a:rPr>
              <a:t>languag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513" dirty="0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feedback</a:t>
            </a:r>
            <a:r>
              <a:rPr lang="en-US" sz="1513" dirty="0" smtClean="0">
                <a:latin typeface="Apple Braille" charset="0"/>
                <a:ea typeface="Apple Braille" charset="0"/>
                <a:cs typeface="Apple Braille" charset="0"/>
              </a:rPr>
              <a:t>		[18]</a:t>
            </a:r>
            <a:r>
              <a:rPr lang="en-US" sz="1513" dirty="0" smtClean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inform </a:t>
            </a:r>
            <a:r>
              <a:rPr lang="en-US" sz="1513" dirty="0">
                <a:solidFill>
                  <a:srgbClr val="C00000"/>
                </a:solidFill>
                <a:latin typeface="Apple Braille" charset="0"/>
                <a:ea typeface="Apple Braille" charset="0"/>
                <a:cs typeface="Apple Braille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02065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128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Braille</vt:lpstr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Memray Meng</dc:creator>
  <cp:lastModifiedBy>Memray Meng</cp:lastModifiedBy>
  <cp:revision>6</cp:revision>
  <cp:lastPrinted>2017-01-13T14:02:16Z</cp:lastPrinted>
  <dcterms:created xsi:type="dcterms:W3CDTF">2017-01-13T13:36:19Z</dcterms:created>
  <dcterms:modified xsi:type="dcterms:W3CDTF">2017-01-13T14:12:49Z</dcterms:modified>
</cp:coreProperties>
</file>