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3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(16:9)</PresentationFormat>
  <Paragraphs>47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Mehmet Emre OZ</cp:lastModifiedBy>
  <cp:revision>1</cp:revision>
  <dcterms:created xsi:type="dcterms:W3CDTF">2023-01-02T08:24:13Z</dcterms:created>
  <dcterms:modified xsi:type="dcterms:W3CDTF">2023-01-03T06:32:33Z</dcterms:modified>
</cp:coreProperties>
</file>