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AFD820-DBC8-4198-A99A-3BDCB4E05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F615A2B-F49F-409C-AFA2-1E9280938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D079B0-BBB8-47A3-9D3F-31803865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0C68F7-37BA-444B-9E2F-BEDA8C91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CDDD6D-43A9-4072-B093-F7668841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0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2A6093-ED9E-4BBE-AF99-E111F775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E7BCD20-B49E-449D-959E-37223C7F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9C17ED-0081-4CF2-B75B-60EBD05F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BAAA8B-5426-413F-9890-814BA8DB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DAB9DD-269A-45FF-95B5-F0C97796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E036150-2D6A-4AE8-8299-F6C2F7242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360C6F4-2855-442B-8DE8-90C40E606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47639A-12D2-49F5-874C-02A525EA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5D1655-EF4F-4BD8-AB40-9B4F91F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320A55-BAAD-4C2D-BF1C-305905F4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89624-2F20-4999-9540-4F2C27B7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2B909B-3EC8-4617-BC84-A59BB12A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F180EF-BA21-4150-AB6F-240C733F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608510-177B-40EA-961C-346BB9F9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07F4E2-D9F9-4082-B049-9DB5EFBA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7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9E40B3-926C-43A7-8446-A1A1FC12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C00D8A-0A94-4FEE-9153-8E67E873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14C151-E9B5-4E7E-BD07-7C47C31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7C16E4-1D18-4A2E-B0D5-9D918F53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4D3549-ED28-4B77-B42A-F4D2044C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8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02083-8377-49DB-BDDC-619B1F57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1E255-DF2A-45AB-84CF-2805FDB4C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B9177D3-A133-43EF-8B94-897B4E9D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CB5512A-9E99-4ADD-B75C-A49788A6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457959-DFB4-48F7-95C1-B75A3E7B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CD3F0AB-2552-4675-BF78-8259A39F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45FA2E-15D0-42B8-A827-26642AB3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742367-34D6-4508-B23F-54ED09A7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894EBCA-1A27-4C92-B574-05F86F454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050E1E5-94EA-4C90-9315-83A154F4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E1F1020-61F9-4B03-87B7-4BB27666E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6A87E42-DD99-4AB1-8455-55DFBC1B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31C89C5-C00C-4EBB-B66B-5168012C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7436858-8B60-45C2-B6E5-02F2D12C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253DD6-BFDF-462A-9B44-F571F843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F77BD52-2D79-407C-84C6-1696F4F5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BCE2D0D-76A5-40E8-B051-36E09CC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3CA24F8-EE2F-4FAA-B785-697210A0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618332E-A55B-4334-A922-770CF6E4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EADEDCD-6254-4FB3-BC21-B4F84F5C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B029C8-77A6-4446-BA75-F8496EEB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3EE73B-9510-4506-8DED-11C49377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A8A80D-E658-45EC-BF4C-BC002BBC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3BA26B7-88B6-46F1-ACA7-C66F9D7B9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1B5DF6-A01A-471D-8127-14840FC3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EA521E9-B783-47DF-A811-F621E75E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A8EA32-BFEC-4389-8349-2DA60F9E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100239-5506-4B7D-BDB5-06EF8BD0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408424D-021E-4AF6-9066-00943E77A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1BF672F-B25C-4E1B-A9EE-4DDD3B156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EE2F65-F6A8-48DB-914D-2185AC4A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024750-065E-40A9-A078-9626093B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A2ED05D-EF7E-44BC-9CD7-00C7CCE8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2B0E056-F32E-4CD3-9047-CB1694F7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B08CF0-DE9E-4BAA-BB95-13DCB1AE1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5545C6-9EFE-4BB1-B7EA-91EA8A463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2CB7-B339-4A72-AB20-9455C792483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15D238-DF84-4639-9CA0-EA9AC8767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479E1A-7557-4409-9C88-5F2DAB4AE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AF3D-351F-4AD8-8783-2A95F9CF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DF9A2F-E996-4AF9-A2FE-7080BEB87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HOW TO CREATE </a:t>
            </a:r>
            <a:br>
              <a:rPr lang="tr-TR"/>
            </a:br>
            <a:r>
              <a:rPr lang="tr-TR"/>
              <a:t>PRE-CONDITION?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44EEC7D-B480-4352-B170-B031838F8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3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50C6DA3-27C3-4E5A-AC91-B9CD56A9D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4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23DD926-53F7-470E-9576-E9A51CCB0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654ED65-FC7F-4E7F-BFC4-A11C2E37F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8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38E9FC8-3623-4754-A871-E368CB417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5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A466221-401B-4E49-ACDF-D8C6422F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7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91EC74C-5BE6-406A-B5B6-7A4C29DC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9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AE46A54-88E0-4BEC-B1AB-A13E0268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Geniş ekran</PresentationFormat>
  <Paragraphs>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HOW TO CREATE  PRE-CONDITION?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 PRE-CONDITION?</dc:title>
  <dc:creator>2247</dc:creator>
  <cp:lastModifiedBy>2247</cp:lastModifiedBy>
  <cp:revision>1</cp:revision>
  <dcterms:created xsi:type="dcterms:W3CDTF">2021-10-29T17:11:57Z</dcterms:created>
  <dcterms:modified xsi:type="dcterms:W3CDTF">2021-10-29T17:16:25Z</dcterms:modified>
</cp:coreProperties>
</file>