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5D82-972A-4120-9288-DA50F3D2262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F8D03-EEB0-4A8A-8765-961FA403FB00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3CDFD7A4-A00C-4D64-9FE1-AA3C12D1178B}" type="parTrans" cxnId="{4866247F-9A11-4925-B3B4-150CBDAC039F}">
      <dgm:prSet/>
      <dgm:spPr/>
      <dgm:t>
        <a:bodyPr/>
        <a:lstStyle/>
        <a:p>
          <a:endParaRPr lang="en-US"/>
        </a:p>
      </dgm:t>
    </dgm:pt>
    <dgm:pt modelId="{4F49EEE2-66F4-48D8-B608-6CB3FCB08E3C}" type="sibTrans" cxnId="{4866247F-9A11-4925-B3B4-150CBDAC039F}">
      <dgm:prSet/>
      <dgm:spPr/>
      <dgm:t>
        <a:bodyPr/>
        <a:lstStyle/>
        <a:p>
          <a:endParaRPr lang="en-US"/>
        </a:p>
      </dgm:t>
    </dgm:pt>
    <dgm:pt modelId="{48ABC7AB-C70A-42CE-B6CF-180DACC24334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C5AD6612-F05B-48F7-8A47-F6D44940061A}" type="parTrans" cxnId="{7764B22A-323C-494F-8A7D-3019C8521D93}">
      <dgm:prSet/>
      <dgm:spPr/>
      <dgm:t>
        <a:bodyPr/>
        <a:lstStyle/>
        <a:p>
          <a:endParaRPr lang="en-US"/>
        </a:p>
      </dgm:t>
    </dgm:pt>
    <dgm:pt modelId="{237BB039-78DB-4650-B4B3-8905387796D2}" type="sibTrans" cxnId="{7764B22A-323C-494F-8A7D-3019C8521D93}">
      <dgm:prSet/>
      <dgm:spPr/>
      <dgm:t>
        <a:bodyPr/>
        <a:lstStyle/>
        <a:p>
          <a:endParaRPr lang="en-US"/>
        </a:p>
      </dgm:t>
    </dgm:pt>
    <dgm:pt modelId="{AD995B4D-864D-45F7-974A-1D6FB73B3FD3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69B90A3A-0787-47BC-9F12-C64B319C0C35}" type="parTrans" cxnId="{622DE7CE-10BF-4D50-83F0-2A4E55392178}">
      <dgm:prSet/>
      <dgm:spPr/>
      <dgm:t>
        <a:bodyPr/>
        <a:lstStyle/>
        <a:p>
          <a:endParaRPr lang="en-US"/>
        </a:p>
      </dgm:t>
    </dgm:pt>
    <dgm:pt modelId="{17EAB5A7-164B-4F25-A16D-2D27A9CEFBDF}" type="sibTrans" cxnId="{622DE7CE-10BF-4D50-83F0-2A4E55392178}">
      <dgm:prSet/>
      <dgm:spPr/>
      <dgm:t>
        <a:bodyPr/>
        <a:lstStyle/>
        <a:p>
          <a:endParaRPr lang="en-US"/>
        </a:p>
      </dgm:t>
    </dgm:pt>
    <dgm:pt modelId="{C6B3FD11-1738-416E-8987-8ED2D8C6285C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D158395A-B3BC-4449-AD52-C4CEA85DCF2D}" type="parTrans" cxnId="{2D68C63D-2ADD-4B3F-ADBD-F7401FF27605}">
      <dgm:prSet/>
      <dgm:spPr/>
      <dgm:t>
        <a:bodyPr/>
        <a:lstStyle/>
        <a:p>
          <a:endParaRPr lang="en-US"/>
        </a:p>
      </dgm:t>
    </dgm:pt>
    <dgm:pt modelId="{871EFFAA-D31A-4A17-8A4A-98813F87F743}" type="sibTrans" cxnId="{2D68C63D-2ADD-4B3F-ADBD-F7401FF27605}">
      <dgm:prSet/>
      <dgm:spPr/>
      <dgm:t>
        <a:bodyPr/>
        <a:lstStyle/>
        <a:p>
          <a:endParaRPr lang="en-US"/>
        </a:p>
      </dgm:t>
    </dgm:pt>
    <dgm:pt modelId="{23166E11-8B0F-45CE-B0E0-21197786A999}" type="pres">
      <dgm:prSet presAssocID="{9E325D82-972A-4120-9288-DA50F3D226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8AB5BA-4F7A-4460-BC2A-35D897D85105}" type="pres">
      <dgm:prSet presAssocID="{B06F8D03-EEB0-4A8A-8765-961FA403FB00}" presName="hierRoot1" presStyleCnt="0">
        <dgm:presLayoutVars>
          <dgm:hierBranch val="init"/>
        </dgm:presLayoutVars>
      </dgm:prSet>
      <dgm:spPr/>
    </dgm:pt>
    <dgm:pt modelId="{3221AEA8-C63C-4073-9FF0-6E21690D01C6}" type="pres">
      <dgm:prSet presAssocID="{B06F8D03-EEB0-4A8A-8765-961FA403FB00}" presName="rootComposite1" presStyleCnt="0"/>
      <dgm:spPr/>
    </dgm:pt>
    <dgm:pt modelId="{E4B07CE4-DB91-4DA5-9694-163BF9CD509B}" type="pres">
      <dgm:prSet presAssocID="{B06F8D03-EEB0-4A8A-8765-961FA403FB00}" presName="rootText1" presStyleLbl="node0" presStyleIdx="0" presStyleCnt="1">
        <dgm:presLayoutVars>
          <dgm:chPref val="3"/>
        </dgm:presLayoutVars>
      </dgm:prSet>
      <dgm:spPr/>
    </dgm:pt>
    <dgm:pt modelId="{E0196C22-6F78-4BAD-81BA-2861EF4C8C98}" type="pres">
      <dgm:prSet presAssocID="{B06F8D03-EEB0-4A8A-8765-961FA403FB00}" presName="rootConnector1" presStyleLbl="node1" presStyleIdx="0" presStyleCnt="0"/>
      <dgm:spPr/>
    </dgm:pt>
    <dgm:pt modelId="{2B301D21-9464-4ECD-A3A3-A565495A115C}" type="pres">
      <dgm:prSet presAssocID="{B06F8D03-EEB0-4A8A-8765-961FA403FB00}" presName="hierChild2" presStyleCnt="0"/>
      <dgm:spPr/>
    </dgm:pt>
    <dgm:pt modelId="{72414252-2082-42E3-BDDD-847E6CB8FD0F}" type="pres">
      <dgm:prSet presAssocID="{C5AD6612-F05B-48F7-8A47-F6D44940061A}" presName="Name37" presStyleLbl="parChTrans1D2" presStyleIdx="0" presStyleCnt="3"/>
      <dgm:spPr/>
    </dgm:pt>
    <dgm:pt modelId="{34FA1EC9-AD4E-484F-BBF3-B85E92FF26EF}" type="pres">
      <dgm:prSet presAssocID="{48ABC7AB-C70A-42CE-B6CF-180DACC24334}" presName="hierRoot2" presStyleCnt="0">
        <dgm:presLayoutVars>
          <dgm:hierBranch val="init"/>
        </dgm:presLayoutVars>
      </dgm:prSet>
      <dgm:spPr/>
    </dgm:pt>
    <dgm:pt modelId="{8C156A33-599B-4374-9C89-828AACF93447}" type="pres">
      <dgm:prSet presAssocID="{48ABC7AB-C70A-42CE-B6CF-180DACC24334}" presName="rootComposite" presStyleCnt="0"/>
      <dgm:spPr/>
    </dgm:pt>
    <dgm:pt modelId="{ED584F9B-2A27-4F1B-95B9-46ABB9FB05F8}" type="pres">
      <dgm:prSet presAssocID="{48ABC7AB-C70A-42CE-B6CF-180DACC24334}" presName="rootText" presStyleLbl="node2" presStyleIdx="0" presStyleCnt="3">
        <dgm:presLayoutVars>
          <dgm:chPref val="3"/>
        </dgm:presLayoutVars>
      </dgm:prSet>
      <dgm:spPr/>
    </dgm:pt>
    <dgm:pt modelId="{14B027FF-ECAF-45AC-A1AA-41C707127694}" type="pres">
      <dgm:prSet presAssocID="{48ABC7AB-C70A-42CE-B6CF-180DACC24334}" presName="rootConnector" presStyleLbl="node2" presStyleIdx="0" presStyleCnt="3"/>
      <dgm:spPr/>
    </dgm:pt>
    <dgm:pt modelId="{D9311B55-35F3-4AB1-A7DB-CDFC3BA0C50C}" type="pres">
      <dgm:prSet presAssocID="{48ABC7AB-C70A-42CE-B6CF-180DACC24334}" presName="hierChild4" presStyleCnt="0"/>
      <dgm:spPr/>
    </dgm:pt>
    <dgm:pt modelId="{DFF5F0A1-6F64-4EC3-A511-EEC025C4ED95}" type="pres">
      <dgm:prSet presAssocID="{48ABC7AB-C70A-42CE-B6CF-180DACC24334}" presName="hierChild5" presStyleCnt="0"/>
      <dgm:spPr/>
    </dgm:pt>
    <dgm:pt modelId="{95FAE037-5AAB-4A21-992E-35869E925D73}" type="pres">
      <dgm:prSet presAssocID="{69B90A3A-0787-47BC-9F12-C64B319C0C35}" presName="Name37" presStyleLbl="parChTrans1D2" presStyleIdx="1" presStyleCnt="3"/>
      <dgm:spPr/>
    </dgm:pt>
    <dgm:pt modelId="{5D70077F-4A05-401B-B876-F2BF315C441C}" type="pres">
      <dgm:prSet presAssocID="{AD995B4D-864D-45F7-974A-1D6FB73B3FD3}" presName="hierRoot2" presStyleCnt="0">
        <dgm:presLayoutVars>
          <dgm:hierBranch val="init"/>
        </dgm:presLayoutVars>
      </dgm:prSet>
      <dgm:spPr/>
    </dgm:pt>
    <dgm:pt modelId="{50A01B93-2B85-4CE2-9F42-EEBAF1717441}" type="pres">
      <dgm:prSet presAssocID="{AD995B4D-864D-45F7-974A-1D6FB73B3FD3}" presName="rootComposite" presStyleCnt="0"/>
      <dgm:spPr/>
    </dgm:pt>
    <dgm:pt modelId="{51B5E043-F0E8-4A02-8681-C05B256287F2}" type="pres">
      <dgm:prSet presAssocID="{AD995B4D-864D-45F7-974A-1D6FB73B3FD3}" presName="rootText" presStyleLbl="node2" presStyleIdx="1" presStyleCnt="3">
        <dgm:presLayoutVars>
          <dgm:chPref val="3"/>
        </dgm:presLayoutVars>
      </dgm:prSet>
      <dgm:spPr/>
    </dgm:pt>
    <dgm:pt modelId="{0F1CCE03-B3A7-40CD-8924-51B349A1C11F}" type="pres">
      <dgm:prSet presAssocID="{AD995B4D-864D-45F7-974A-1D6FB73B3FD3}" presName="rootConnector" presStyleLbl="node2" presStyleIdx="1" presStyleCnt="3"/>
      <dgm:spPr/>
    </dgm:pt>
    <dgm:pt modelId="{160CA9B2-5BC8-4E98-A545-E0F4C7B16316}" type="pres">
      <dgm:prSet presAssocID="{AD995B4D-864D-45F7-974A-1D6FB73B3FD3}" presName="hierChild4" presStyleCnt="0"/>
      <dgm:spPr/>
    </dgm:pt>
    <dgm:pt modelId="{1751C9FF-5238-4BF4-939E-77869B0C1EF0}" type="pres">
      <dgm:prSet presAssocID="{AD995B4D-864D-45F7-974A-1D6FB73B3FD3}" presName="hierChild5" presStyleCnt="0"/>
      <dgm:spPr/>
    </dgm:pt>
    <dgm:pt modelId="{D53144FC-BD59-4222-B0E3-4EFD0A0773BA}" type="pres">
      <dgm:prSet presAssocID="{D158395A-B3BC-4449-AD52-C4CEA85DCF2D}" presName="Name37" presStyleLbl="parChTrans1D2" presStyleIdx="2" presStyleCnt="3"/>
      <dgm:spPr/>
    </dgm:pt>
    <dgm:pt modelId="{154571A8-DABA-4204-9A5C-87A576F4068C}" type="pres">
      <dgm:prSet presAssocID="{C6B3FD11-1738-416E-8987-8ED2D8C6285C}" presName="hierRoot2" presStyleCnt="0">
        <dgm:presLayoutVars>
          <dgm:hierBranch val="init"/>
        </dgm:presLayoutVars>
      </dgm:prSet>
      <dgm:spPr/>
    </dgm:pt>
    <dgm:pt modelId="{F45051E6-FCBD-48CE-AAB8-F8496A93F670}" type="pres">
      <dgm:prSet presAssocID="{C6B3FD11-1738-416E-8987-8ED2D8C6285C}" presName="rootComposite" presStyleCnt="0"/>
      <dgm:spPr/>
    </dgm:pt>
    <dgm:pt modelId="{24BE9626-870F-48D7-B5E2-FAAA0F5B088F}" type="pres">
      <dgm:prSet presAssocID="{C6B3FD11-1738-416E-8987-8ED2D8C6285C}" presName="rootText" presStyleLbl="node2" presStyleIdx="2" presStyleCnt="3">
        <dgm:presLayoutVars>
          <dgm:chPref val="3"/>
        </dgm:presLayoutVars>
      </dgm:prSet>
      <dgm:spPr/>
    </dgm:pt>
    <dgm:pt modelId="{1A628F95-2BC2-4EFF-99D7-E7CD6155A6E8}" type="pres">
      <dgm:prSet presAssocID="{C6B3FD11-1738-416E-8987-8ED2D8C6285C}" presName="rootConnector" presStyleLbl="node2" presStyleIdx="2" presStyleCnt="3"/>
      <dgm:spPr/>
    </dgm:pt>
    <dgm:pt modelId="{F7D4E2B2-F796-4CCE-8569-779EF31119BC}" type="pres">
      <dgm:prSet presAssocID="{C6B3FD11-1738-416E-8987-8ED2D8C6285C}" presName="hierChild4" presStyleCnt="0"/>
      <dgm:spPr/>
    </dgm:pt>
    <dgm:pt modelId="{091F0C25-2766-42C9-BAEB-F6D687768DFC}" type="pres">
      <dgm:prSet presAssocID="{C6B3FD11-1738-416E-8987-8ED2D8C6285C}" presName="hierChild5" presStyleCnt="0"/>
      <dgm:spPr/>
    </dgm:pt>
    <dgm:pt modelId="{62A9F5DE-3450-4278-B4BB-E9827DF91FEF}" type="pres">
      <dgm:prSet presAssocID="{B06F8D03-EEB0-4A8A-8765-961FA403FB00}" presName="hierChild3" presStyleCnt="0"/>
      <dgm:spPr/>
    </dgm:pt>
  </dgm:ptLst>
  <dgm:cxnLst>
    <dgm:cxn modelId="{4653D546-2A30-4D5D-B047-2319960672BA}" type="presOf" srcId="{69B90A3A-0787-47BC-9F12-C64B319C0C35}" destId="{95FAE037-5AAB-4A21-992E-35869E925D73}" srcOrd="0" destOrd="0" presId="urn:microsoft.com/office/officeart/2005/8/layout/orgChart1"/>
    <dgm:cxn modelId="{BC7A5463-8CAA-4ACE-8E2D-051812E6F763}" type="presOf" srcId="{AD995B4D-864D-45F7-974A-1D6FB73B3FD3}" destId="{51B5E043-F0E8-4A02-8681-C05B256287F2}" srcOrd="0" destOrd="0" presId="urn:microsoft.com/office/officeart/2005/8/layout/orgChart1"/>
    <dgm:cxn modelId="{DA9DEE87-A581-4A23-B79F-694E00BCB45C}" type="presOf" srcId="{9E325D82-972A-4120-9288-DA50F3D2262F}" destId="{23166E11-8B0F-45CE-B0E0-21197786A999}" srcOrd="0" destOrd="0" presId="urn:microsoft.com/office/officeart/2005/8/layout/orgChart1"/>
    <dgm:cxn modelId="{7764B22A-323C-494F-8A7D-3019C8521D93}" srcId="{B06F8D03-EEB0-4A8A-8765-961FA403FB00}" destId="{48ABC7AB-C70A-42CE-B6CF-180DACC24334}" srcOrd="0" destOrd="0" parTransId="{C5AD6612-F05B-48F7-8A47-F6D44940061A}" sibTransId="{237BB039-78DB-4650-B4B3-8905387796D2}"/>
    <dgm:cxn modelId="{4866247F-9A11-4925-B3B4-150CBDAC039F}" srcId="{9E325D82-972A-4120-9288-DA50F3D2262F}" destId="{B06F8D03-EEB0-4A8A-8765-961FA403FB00}" srcOrd="0" destOrd="0" parTransId="{3CDFD7A4-A00C-4D64-9FE1-AA3C12D1178B}" sibTransId="{4F49EEE2-66F4-48D8-B608-6CB3FCB08E3C}"/>
    <dgm:cxn modelId="{7433EEE7-245C-417F-BD56-94EC7CC758C2}" type="presOf" srcId="{B06F8D03-EEB0-4A8A-8765-961FA403FB00}" destId="{E0196C22-6F78-4BAD-81BA-2861EF4C8C98}" srcOrd="1" destOrd="0" presId="urn:microsoft.com/office/officeart/2005/8/layout/orgChart1"/>
    <dgm:cxn modelId="{CFC5D062-FDF9-4E9B-A6CD-2BB51793423F}" type="presOf" srcId="{B06F8D03-EEB0-4A8A-8765-961FA403FB00}" destId="{E4B07CE4-DB91-4DA5-9694-163BF9CD509B}" srcOrd="0" destOrd="0" presId="urn:microsoft.com/office/officeart/2005/8/layout/orgChart1"/>
    <dgm:cxn modelId="{1D4A9B9A-52BF-42F6-99F8-08D2F6974E45}" type="presOf" srcId="{D158395A-B3BC-4449-AD52-C4CEA85DCF2D}" destId="{D53144FC-BD59-4222-B0E3-4EFD0A0773BA}" srcOrd="0" destOrd="0" presId="urn:microsoft.com/office/officeart/2005/8/layout/orgChart1"/>
    <dgm:cxn modelId="{622DE7CE-10BF-4D50-83F0-2A4E55392178}" srcId="{B06F8D03-EEB0-4A8A-8765-961FA403FB00}" destId="{AD995B4D-864D-45F7-974A-1D6FB73B3FD3}" srcOrd="1" destOrd="0" parTransId="{69B90A3A-0787-47BC-9F12-C64B319C0C35}" sibTransId="{17EAB5A7-164B-4F25-A16D-2D27A9CEFBDF}"/>
    <dgm:cxn modelId="{9C713399-B754-493C-BC77-D563CC20FC24}" type="presOf" srcId="{C5AD6612-F05B-48F7-8A47-F6D44940061A}" destId="{72414252-2082-42E3-BDDD-847E6CB8FD0F}" srcOrd="0" destOrd="0" presId="urn:microsoft.com/office/officeart/2005/8/layout/orgChart1"/>
    <dgm:cxn modelId="{5F6CAED4-35F1-4E99-851E-E55F22E57F74}" type="presOf" srcId="{48ABC7AB-C70A-42CE-B6CF-180DACC24334}" destId="{ED584F9B-2A27-4F1B-95B9-46ABB9FB05F8}" srcOrd="0" destOrd="0" presId="urn:microsoft.com/office/officeart/2005/8/layout/orgChart1"/>
    <dgm:cxn modelId="{1D8112AC-D803-4855-B981-CC23F49179C7}" type="presOf" srcId="{48ABC7AB-C70A-42CE-B6CF-180DACC24334}" destId="{14B027FF-ECAF-45AC-A1AA-41C707127694}" srcOrd="1" destOrd="0" presId="urn:microsoft.com/office/officeart/2005/8/layout/orgChart1"/>
    <dgm:cxn modelId="{822C532E-62CF-430F-AEBE-136EAA70F1ED}" type="presOf" srcId="{AD995B4D-864D-45F7-974A-1D6FB73B3FD3}" destId="{0F1CCE03-B3A7-40CD-8924-51B349A1C11F}" srcOrd="1" destOrd="0" presId="urn:microsoft.com/office/officeart/2005/8/layout/orgChart1"/>
    <dgm:cxn modelId="{AA4E56F3-751B-4393-B9DA-36AF2C8FEEBA}" type="presOf" srcId="{C6B3FD11-1738-416E-8987-8ED2D8C6285C}" destId="{24BE9626-870F-48D7-B5E2-FAAA0F5B088F}" srcOrd="0" destOrd="0" presId="urn:microsoft.com/office/officeart/2005/8/layout/orgChart1"/>
    <dgm:cxn modelId="{2D68C63D-2ADD-4B3F-ADBD-F7401FF27605}" srcId="{B06F8D03-EEB0-4A8A-8765-961FA403FB00}" destId="{C6B3FD11-1738-416E-8987-8ED2D8C6285C}" srcOrd="2" destOrd="0" parTransId="{D158395A-B3BC-4449-AD52-C4CEA85DCF2D}" sibTransId="{871EFFAA-D31A-4A17-8A4A-98813F87F743}"/>
    <dgm:cxn modelId="{2DF20497-39EB-42C1-A0FD-BA189E8BB5CA}" type="presOf" srcId="{C6B3FD11-1738-416E-8987-8ED2D8C6285C}" destId="{1A628F95-2BC2-4EFF-99D7-E7CD6155A6E8}" srcOrd="1" destOrd="0" presId="urn:microsoft.com/office/officeart/2005/8/layout/orgChart1"/>
    <dgm:cxn modelId="{530E0705-C1A6-4CA7-A752-AC722C4343C1}" type="presParOf" srcId="{23166E11-8B0F-45CE-B0E0-21197786A999}" destId="{288AB5BA-4F7A-4460-BC2A-35D897D85105}" srcOrd="0" destOrd="0" presId="urn:microsoft.com/office/officeart/2005/8/layout/orgChart1"/>
    <dgm:cxn modelId="{6E3385F5-38AE-48B6-AF41-F86A0DD64641}" type="presParOf" srcId="{288AB5BA-4F7A-4460-BC2A-35D897D85105}" destId="{3221AEA8-C63C-4073-9FF0-6E21690D01C6}" srcOrd="0" destOrd="0" presId="urn:microsoft.com/office/officeart/2005/8/layout/orgChart1"/>
    <dgm:cxn modelId="{EF01352C-2912-44D5-8009-B7A85CB54850}" type="presParOf" srcId="{3221AEA8-C63C-4073-9FF0-6E21690D01C6}" destId="{E4B07CE4-DB91-4DA5-9694-163BF9CD509B}" srcOrd="0" destOrd="0" presId="urn:microsoft.com/office/officeart/2005/8/layout/orgChart1"/>
    <dgm:cxn modelId="{CF1374DF-DE5E-4447-B98E-7D51F2EF9A92}" type="presParOf" srcId="{3221AEA8-C63C-4073-9FF0-6E21690D01C6}" destId="{E0196C22-6F78-4BAD-81BA-2861EF4C8C98}" srcOrd="1" destOrd="0" presId="urn:microsoft.com/office/officeart/2005/8/layout/orgChart1"/>
    <dgm:cxn modelId="{64CE22A2-F042-421F-A044-626AD287E473}" type="presParOf" srcId="{288AB5BA-4F7A-4460-BC2A-35D897D85105}" destId="{2B301D21-9464-4ECD-A3A3-A565495A115C}" srcOrd="1" destOrd="0" presId="urn:microsoft.com/office/officeart/2005/8/layout/orgChart1"/>
    <dgm:cxn modelId="{3FF73154-7E59-4856-B88C-1809A98DADE1}" type="presParOf" srcId="{2B301D21-9464-4ECD-A3A3-A565495A115C}" destId="{72414252-2082-42E3-BDDD-847E6CB8FD0F}" srcOrd="0" destOrd="0" presId="urn:microsoft.com/office/officeart/2005/8/layout/orgChart1"/>
    <dgm:cxn modelId="{EFAFBCBA-4C67-4AD1-81CA-25394B48CD3F}" type="presParOf" srcId="{2B301D21-9464-4ECD-A3A3-A565495A115C}" destId="{34FA1EC9-AD4E-484F-BBF3-B85E92FF26EF}" srcOrd="1" destOrd="0" presId="urn:microsoft.com/office/officeart/2005/8/layout/orgChart1"/>
    <dgm:cxn modelId="{ACE17091-850B-4AC2-ABC0-9CC0A9D077EA}" type="presParOf" srcId="{34FA1EC9-AD4E-484F-BBF3-B85E92FF26EF}" destId="{8C156A33-599B-4374-9C89-828AACF93447}" srcOrd="0" destOrd="0" presId="urn:microsoft.com/office/officeart/2005/8/layout/orgChart1"/>
    <dgm:cxn modelId="{236F37F0-1B6F-4303-AE99-3E69D293B818}" type="presParOf" srcId="{8C156A33-599B-4374-9C89-828AACF93447}" destId="{ED584F9B-2A27-4F1B-95B9-46ABB9FB05F8}" srcOrd="0" destOrd="0" presId="urn:microsoft.com/office/officeart/2005/8/layout/orgChart1"/>
    <dgm:cxn modelId="{0E51812F-7523-4600-8177-7FDB16E9EBF3}" type="presParOf" srcId="{8C156A33-599B-4374-9C89-828AACF93447}" destId="{14B027FF-ECAF-45AC-A1AA-41C707127694}" srcOrd="1" destOrd="0" presId="urn:microsoft.com/office/officeart/2005/8/layout/orgChart1"/>
    <dgm:cxn modelId="{4592D9C1-1F65-47C6-B9D1-512F475BCC0D}" type="presParOf" srcId="{34FA1EC9-AD4E-484F-BBF3-B85E92FF26EF}" destId="{D9311B55-35F3-4AB1-A7DB-CDFC3BA0C50C}" srcOrd="1" destOrd="0" presId="urn:microsoft.com/office/officeart/2005/8/layout/orgChart1"/>
    <dgm:cxn modelId="{A5C2674A-C79C-4331-B6A3-E9ED598D9C18}" type="presParOf" srcId="{34FA1EC9-AD4E-484F-BBF3-B85E92FF26EF}" destId="{DFF5F0A1-6F64-4EC3-A511-EEC025C4ED95}" srcOrd="2" destOrd="0" presId="urn:microsoft.com/office/officeart/2005/8/layout/orgChart1"/>
    <dgm:cxn modelId="{E120B59A-96E6-4AA9-B6FD-AD0B6BCEE5D2}" type="presParOf" srcId="{2B301D21-9464-4ECD-A3A3-A565495A115C}" destId="{95FAE037-5AAB-4A21-992E-35869E925D73}" srcOrd="2" destOrd="0" presId="urn:microsoft.com/office/officeart/2005/8/layout/orgChart1"/>
    <dgm:cxn modelId="{55E23388-3D62-4220-8D89-EB29BEC1E2DC}" type="presParOf" srcId="{2B301D21-9464-4ECD-A3A3-A565495A115C}" destId="{5D70077F-4A05-401B-B876-F2BF315C441C}" srcOrd="3" destOrd="0" presId="urn:microsoft.com/office/officeart/2005/8/layout/orgChart1"/>
    <dgm:cxn modelId="{24330C24-564F-4D1B-8246-2B4180B70B89}" type="presParOf" srcId="{5D70077F-4A05-401B-B876-F2BF315C441C}" destId="{50A01B93-2B85-4CE2-9F42-EEBAF1717441}" srcOrd="0" destOrd="0" presId="urn:microsoft.com/office/officeart/2005/8/layout/orgChart1"/>
    <dgm:cxn modelId="{59BD0062-2483-435D-BEDA-41FD908D1735}" type="presParOf" srcId="{50A01B93-2B85-4CE2-9F42-EEBAF1717441}" destId="{51B5E043-F0E8-4A02-8681-C05B256287F2}" srcOrd="0" destOrd="0" presId="urn:microsoft.com/office/officeart/2005/8/layout/orgChart1"/>
    <dgm:cxn modelId="{E64017F9-27B3-408D-9AF9-70CD1A566DAA}" type="presParOf" srcId="{50A01B93-2B85-4CE2-9F42-EEBAF1717441}" destId="{0F1CCE03-B3A7-40CD-8924-51B349A1C11F}" srcOrd="1" destOrd="0" presId="urn:microsoft.com/office/officeart/2005/8/layout/orgChart1"/>
    <dgm:cxn modelId="{DA1238AC-7034-4FCC-82FF-2B4F26186924}" type="presParOf" srcId="{5D70077F-4A05-401B-B876-F2BF315C441C}" destId="{160CA9B2-5BC8-4E98-A545-E0F4C7B16316}" srcOrd="1" destOrd="0" presId="urn:microsoft.com/office/officeart/2005/8/layout/orgChart1"/>
    <dgm:cxn modelId="{A2819E23-5A19-4E2F-AD54-36E9C8A0E715}" type="presParOf" srcId="{5D70077F-4A05-401B-B876-F2BF315C441C}" destId="{1751C9FF-5238-4BF4-939E-77869B0C1EF0}" srcOrd="2" destOrd="0" presId="urn:microsoft.com/office/officeart/2005/8/layout/orgChart1"/>
    <dgm:cxn modelId="{EBD6E1AF-B826-46E7-9849-069321B80E67}" type="presParOf" srcId="{2B301D21-9464-4ECD-A3A3-A565495A115C}" destId="{D53144FC-BD59-4222-B0E3-4EFD0A0773BA}" srcOrd="4" destOrd="0" presId="urn:microsoft.com/office/officeart/2005/8/layout/orgChart1"/>
    <dgm:cxn modelId="{6AD89D95-46E8-4D46-94B2-6B3F7D2CE743}" type="presParOf" srcId="{2B301D21-9464-4ECD-A3A3-A565495A115C}" destId="{154571A8-DABA-4204-9A5C-87A576F4068C}" srcOrd="5" destOrd="0" presId="urn:microsoft.com/office/officeart/2005/8/layout/orgChart1"/>
    <dgm:cxn modelId="{799D3C03-14F3-49CA-88C3-EA76D60F2045}" type="presParOf" srcId="{154571A8-DABA-4204-9A5C-87A576F4068C}" destId="{F45051E6-FCBD-48CE-AAB8-F8496A93F670}" srcOrd="0" destOrd="0" presId="urn:microsoft.com/office/officeart/2005/8/layout/orgChart1"/>
    <dgm:cxn modelId="{9117947F-9C97-4E9B-8402-260E3E301D1D}" type="presParOf" srcId="{F45051E6-FCBD-48CE-AAB8-F8496A93F670}" destId="{24BE9626-870F-48D7-B5E2-FAAA0F5B088F}" srcOrd="0" destOrd="0" presId="urn:microsoft.com/office/officeart/2005/8/layout/orgChart1"/>
    <dgm:cxn modelId="{54A58E60-1E3F-4918-BFC6-A95FD5AC655D}" type="presParOf" srcId="{F45051E6-FCBD-48CE-AAB8-F8496A93F670}" destId="{1A628F95-2BC2-4EFF-99D7-E7CD6155A6E8}" srcOrd="1" destOrd="0" presId="urn:microsoft.com/office/officeart/2005/8/layout/orgChart1"/>
    <dgm:cxn modelId="{948BC842-6F6B-452F-924A-C0486C3D68F9}" type="presParOf" srcId="{154571A8-DABA-4204-9A5C-87A576F4068C}" destId="{F7D4E2B2-F796-4CCE-8569-779EF31119BC}" srcOrd="1" destOrd="0" presId="urn:microsoft.com/office/officeart/2005/8/layout/orgChart1"/>
    <dgm:cxn modelId="{E4D40E5F-BD9E-4424-99E7-24813BB0D5C7}" type="presParOf" srcId="{154571A8-DABA-4204-9A5C-87A576F4068C}" destId="{091F0C25-2766-42C9-BAEB-F6D687768DFC}" srcOrd="2" destOrd="0" presId="urn:microsoft.com/office/officeart/2005/8/layout/orgChart1"/>
    <dgm:cxn modelId="{74239CFC-9CB0-4DD5-B775-7354931FA783}" type="presParOf" srcId="{288AB5BA-4F7A-4460-BC2A-35D897D85105}" destId="{62A9F5DE-3450-4278-B4BB-E9827DF91F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44FC-BD59-4222-B0E3-4EFD0A0773BA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E037-5AAB-4A21-992E-35869E925D73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14252-2082-42E3-BDDD-847E6CB8FD0F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07CE4-DB91-4DA5-9694-163BF9CD509B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Home</a:t>
          </a:r>
          <a:endParaRPr lang="en-US" sz="5500" kern="1200" dirty="0"/>
        </a:p>
      </dsp:txBody>
      <dsp:txXfrm>
        <a:off x="2156891" y="953758"/>
        <a:ext cx="1782216" cy="891108"/>
      </dsp:txXfrm>
    </dsp:sp>
    <dsp:sp modelId="{ED584F9B-2A27-4F1B-95B9-46ABB9FB05F8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menu</a:t>
          </a:r>
          <a:endParaRPr lang="en-US" sz="5500" kern="1200" dirty="0"/>
        </a:p>
      </dsp:txBody>
      <dsp:txXfrm>
        <a:off x="409" y="2219132"/>
        <a:ext cx="1782216" cy="891108"/>
      </dsp:txXfrm>
    </dsp:sp>
    <dsp:sp modelId="{51B5E043-F0E8-4A02-8681-C05B256287F2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jobs</a:t>
          </a:r>
          <a:endParaRPr lang="en-US" sz="5500" kern="1200" dirty="0"/>
        </a:p>
      </dsp:txBody>
      <dsp:txXfrm>
        <a:off x="2156891" y="2219132"/>
        <a:ext cx="1782216" cy="891108"/>
      </dsp:txXfrm>
    </dsp:sp>
    <dsp:sp modelId="{24BE9626-870F-48D7-B5E2-FAAA0F5B088F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music</a:t>
          </a:r>
          <a:endParaRPr lang="en-US" sz="550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0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8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D766-91CD-44AA-BF51-683D89CC9D63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3C5A-D5D5-4B57-94F0-A09BB0BD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43804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61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F37</dc:creator>
  <cp:lastModifiedBy>F37</cp:lastModifiedBy>
  <cp:revision>1</cp:revision>
  <dcterms:created xsi:type="dcterms:W3CDTF">2016-08-26T07:35:24Z</dcterms:created>
  <dcterms:modified xsi:type="dcterms:W3CDTF">2016-08-26T07:36:19Z</dcterms:modified>
</cp:coreProperties>
</file>