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82AAAF-5948-4E55-83D7-A7B56F4D55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GoodFit Reviews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A4ABB0-F3ED-4DAB-BF9E-77F08F5586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7/11/2022 10:06:21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CBE04A5-B9BA-4BB7-816E-C4086641D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71"/>
            <a:ext cx="12192000" cy="64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2022-07-12T02:06:21Z</dcterms:created>
  <dcterms:modified xsi:type="dcterms:W3CDTF">2022-07-12T02:06:21Z</dcterms:modified>
</cp:coreProperties>
</file>