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97D46FB-A797-4CAF-997F-0F53C14595E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Megamart sales agents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5B74C0D-FD7A-4829-8BFA-84B6FEA5A5F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7/11/2022 9:39:34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Agents" id="2" name="slide2">
            <a:extLst>
              <a:ext uri="{FF2B5EF4-FFF2-40B4-BE49-F238E27FC236}">
                <a16:creationId xmlns:a16="http://schemas.microsoft.com/office/drawing/2014/main" id="{A3E5C2D1-121E-4694-8081-C1E60A7ABB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8213"/>
            <a:ext cx="12192000" cy="634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2022-07-12T01:39:34Z</dcterms:created>
  <dcterms:modified xsi:type="dcterms:W3CDTF">2022-07-12T01:39:34Z</dcterms:modified>
</cp:coreProperties>
</file>