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PDP SCHOOL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Strategik Rivojlanish Rejasi</a:t>
            </a:r>
          </a:p>
          <a:p>
            <a:r>
              <a:t>2024–2026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Talabalar natijalari va kasbiy yo‘l haritalari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Maqsad:</a:t>
            </a:r>
          </a:p>
          <a:p>
            <a:r>
              <a:t>Bitiruvchilarning muvaffaqiyatli yo‘l tanlashini qo‘llab-quvvatlash.</a:t>
            </a:r>
          </a:p>
          <a:p/>
          <a:p>
            <a:r>
              <a:t>💡 Takliflar:</a:t>
            </a:r>
          </a:p>
          <a:p>
            <a:r>
              <a:t>- Portfolio va IT loyihalar asosida baholash</a:t>
            </a:r>
          </a:p>
          <a:p>
            <a:r>
              <a:t>- Kollej/universitet tayyorlov kurslari (IELTS, SAT)</a:t>
            </a:r>
          </a:p>
          <a:p>
            <a:r>
              <a:t>- Bitiruvchilar muvaffaqiyatini kuzatish tizimi</a:t>
            </a:r>
          </a:p>
          <a:p/>
          <a:p>
            <a:r>
              <a:t>📈 Kutilayotgan natijalar:</a:t>
            </a:r>
          </a:p>
          <a:p>
            <a:r>
              <a:t>- Bitiruvchilarning ish va o‘qish ko‘rsatkichlari oshadi</a:t>
            </a:r>
          </a:p>
          <a:p>
            <a:r>
              <a:t>- Rejalashtirilgan rivojlanish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Maktab inshootlari va ta’lim muhiti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Maqsad:</a:t>
            </a:r>
          </a:p>
          <a:p>
            <a:r>
              <a:t>O‘quvchilar uchun xavfsiz, zamonaviy va ekologik muhit yaratish.</a:t>
            </a:r>
          </a:p>
          <a:p/>
          <a:p>
            <a:r>
              <a:t>💡 Takliflar:</a:t>
            </a:r>
          </a:p>
          <a:p>
            <a:r>
              <a:t>- IT laboratoriyalari, dam olish zonalari tashkil qilish</a:t>
            </a:r>
          </a:p>
          <a:p>
            <a:r>
              <a:t>- Yashil maktab tashabbuslari (recycling, energiya tejash)</a:t>
            </a:r>
          </a:p>
          <a:p>
            <a:r>
              <a:t>- Onlayn va oflayn xavfsizlik choralarini kuchaytirish</a:t>
            </a:r>
          </a:p>
          <a:p/>
          <a:p>
            <a:r>
              <a:t>📈 Kutilayotgan natijalar:</a:t>
            </a:r>
          </a:p>
          <a:p>
            <a:r>
              <a:t>- Sifatli va ekologik ta’lim muhiti</a:t>
            </a:r>
          </a:p>
          <a:p>
            <a:r>
              <a:t>- Salomatlik va xavfsizlik kafolati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Madaniy hamjihatlik va xilma-xillik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Maqsad:</a:t>
            </a:r>
          </a:p>
          <a:p>
            <a:r>
              <a:t>Talabalarni global ongli va madaniy jihatdan ochiq shaxs sifatida tarbiyalash.</a:t>
            </a:r>
          </a:p>
          <a:p/>
          <a:p>
            <a:r>
              <a:t>💡 Takliflar:</a:t>
            </a:r>
          </a:p>
          <a:p>
            <a:r>
              <a:t>- ‘Global Awareness Week’ tashkil etish</a:t>
            </a:r>
          </a:p>
          <a:p>
            <a:r>
              <a:t>- Inklyuziv ta’lim tamoyillarini qo‘llash</a:t>
            </a:r>
          </a:p>
          <a:p>
            <a:r>
              <a:t>- Zero-bullying siyosatini joriy qilish</a:t>
            </a:r>
          </a:p>
          <a:p/>
          <a:p>
            <a:r>
              <a:t>📈 Kutilayotgan natijalar:</a:t>
            </a:r>
          </a:p>
          <a:p>
            <a:r>
              <a:t>- Hurmat va bag‘rikenglik muhiti</a:t>
            </a:r>
          </a:p>
          <a:p>
            <a:r>
              <a:t>- Jamiyatda faol va ongli shaxslar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Maktab Maʼlumotlari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📍 Manzil: Toshkent shahar, Sergeli tumani, Yangi Sergeli ko‘chasi, 12A uy</a:t>
            </a:r>
          </a:p>
          <a:p>
            <a:r>
              <a:t>👩‍💼 Direktor: Madumarova Noila Ilashevna</a:t>
            </a:r>
          </a:p>
          <a:p>
            <a:r>
              <a:t>📆 Davr: 2024–2026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Kurrikulumni rivojlantirish va yangilash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Maqsad:</a:t>
            </a:r>
          </a:p>
          <a:p>
            <a:r>
              <a:t>Zamonaviy, xalqaro standartlarga mos, real hayotga bog‘liq bilim va ko‘nikmalarni beruvchi o‘quv dasturini shakllantirish.</a:t>
            </a:r>
          </a:p>
          <a:p/>
          <a:p>
            <a:r>
              <a:t>💡 Takliflar:</a:t>
            </a:r>
          </a:p>
          <a:p>
            <a:r>
              <a:t>- O‘quv dasturini xalqaro PISA/Cambridge yondashuvlari asosida yangilash</a:t>
            </a:r>
          </a:p>
          <a:p>
            <a:r>
              <a:t>- IT, matematika va ingliz tilini integratsiyalangan holda o‘rgatish</a:t>
            </a:r>
          </a:p>
          <a:p>
            <a:r>
              <a:t>- Har yili ichki audit va tahlil asosida kurrikulumni yangilash</a:t>
            </a:r>
          </a:p>
          <a:p/>
          <a:p>
            <a:r>
              <a:t>📈 Kutilayotgan natijalar:</a:t>
            </a:r>
          </a:p>
          <a:p>
            <a:r>
              <a:t>- Talabalar bilimlarining amaliyotga yo‘naltirilganligi ortadi</a:t>
            </a:r>
          </a:p>
          <a:p>
            <a:r>
              <a:t>- Xalqaro testlarda natijalar oshadi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O‘qituvchilarni kasbiy rivojlantirish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Maqsad:</a:t>
            </a:r>
          </a:p>
          <a:p>
            <a:r>
              <a:t>O‘qituvchilarni zamonaviy metod va texnologiyalar bilan ta’minlash.</a:t>
            </a:r>
          </a:p>
          <a:p/>
          <a:p>
            <a:r>
              <a:t>💡 Takliflar:</a:t>
            </a:r>
          </a:p>
          <a:p>
            <a:r>
              <a:t>- Mentorlik tizimini joriy etish</a:t>
            </a:r>
          </a:p>
          <a:p>
            <a:r>
              <a:t>- Onlayn va oflayn treninglar, seminarlar o‘tkazish</a:t>
            </a:r>
          </a:p>
          <a:p>
            <a:r>
              <a:t>- Har oyda ‘Tech Tuesday’ amaliy mashg‘ulotlari</a:t>
            </a:r>
          </a:p>
          <a:p/>
          <a:p>
            <a:r>
              <a:t>📈 Kutilayotgan natijalar:</a:t>
            </a:r>
          </a:p>
          <a:p>
            <a:r>
              <a:t>- O‘qituvchilarning malaka oshirishga bo‘lgan motivatsiyasi ortadi</a:t>
            </a:r>
          </a:p>
          <a:p>
            <a:r>
              <a:t>- Dars sifati oshadi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Talabalar qo‘llab-quvvatlash va farovonligi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Maqsad:</a:t>
            </a:r>
          </a:p>
          <a:p>
            <a:r>
              <a:t>Talabalar ruhiy va ijtimoiy jihatdan sog‘lom o‘qish muhiti yaratish.</a:t>
            </a:r>
          </a:p>
          <a:p/>
          <a:p>
            <a:r>
              <a:t>💡 Takliflar:</a:t>
            </a:r>
          </a:p>
          <a:p>
            <a:r>
              <a:t>- Psixolog yollash, stressni kamaytirish mashg‘ulotlari</a:t>
            </a:r>
          </a:p>
          <a:p>
            <a:r>
              <a:t>- Inkluziv ta’lim uchun shart-sharoitlar yaratish</a:t>
            </a:r>
          </a:p>
          <a:p>
            <a:r>
              <a:t>- Liderlik, jamoaviylikni rivojlantirish uchun klublar</a:t>
            </a:r>
          </a:p>
          <a:p/>
          <a:p>
            <a:r>
              <a:t>📈 Kutilayotgan natijalar:</a:t>
            </a:r>
          </a:p>
          <a:p>
            <a:r>
              <a:t>- Talabalar motivatsiyasi oshadi</a:t>
            </a:r>
          </a:p>
          <a:p>
            <a:r>
              <a:t>- Ijtimoiy ong va hamkorlik kuchayadi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Akademik baholash va baholash tizimi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Maqsad:</a:t>
            </a:r>
          </a:p>
          <a:p>
            <a:r>
              <a:t>Baholashda aniqlik, izchillik va taraqqiyotni kuzatish imkonini beruvchi tizim joriy etish.</a:t>
            </a:r>
          </a:p>
          <a:p/>
          <a:p>
            <a:r>
              <a:t>💡 Takliflar:</a:t>
            </a:r>
          </a:p>
          <a:p>
            <a:r>
              <a:t>- Formativ va summativ baholash o‘rtasida balans yaratish</a:t>
            </a:r>
          </a:p>
          <a:p>
            <a:r>
              <a:t>- Feedback tizimini joriy etish</a:t>
            </a:r>
          </a:p>
          <a:p>
            <a:r>
              <a:t>- Natijalar asosida ma’lumotlarga tayangan qarorlar qabul qilish</a:t>
            </a:r>
          </a:p>
          <a:p/>
          <a:p>
            <a:r>
              <a:t>📈 Kutilayotgan natijalar:</a:t>
            </a:r>
          </a:p>
          <a:p>
            <a:r>
              <a:t>- O‘quvchilarning o‘z ustida ishlashi oshadi</a:t>
            </a:r>
          </a:p>
          <a:p>
            <a:r>
              <a:t>- Baholash jarayoniga ishonch kuchayadi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Ta’limda raqamli transformatsiya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Maqsad:</a:t>
            </a:r>
          </a:p>
          <a:p>
            <a:r>
              <a:t>Ta’lim jarayoniga zamonaviy texnologiyalarni to‘liq joriy qilish.</a:t>
            </a:r>
          </a:p>
          <a:p/>
          <a:p>
            <a:r>
              <a:t>💡 Takliflar:</a:t>
            </a:r>
          </a:p>
          <a:p>
            <a:r>
              <a:t>- LMS (Google Classroom, Moodle) tizimini joriy etish</a:t>
            </a:r>
          </a:p>
          <a:p>
            <a:r>
              <a:t>- Onlayn platformalar (Zoom, Google Meet, Coursera) orqali aralash ta’lim</a:t>
            </a:r>
          </a:p>
          <a:p>
            <a:r>
              <a:t>- O‘quvchilar uchun raqamli savodxonlik kurslari</a:t>
            </a:r>
          </a:p>
          <a:p/>
          <a:p>
            <a:r>
              <a:t>📈 Kutilayotgan natijalar:</a:t>
            </a:r>
          </a:p>
          <a:p>
            <a:r>
              <a:t>- Mustaqil o‘qish va raqamli ko‘nikmalar ortadi</a:t>
            </a:r>
          </a:p>
          <a:p>
            <a:r>
              <a:t>- Resurslardan foydalanish samarasi oshadi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Hamkorlik va sherikliklar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Maqsad:</a:t>
            </a:r>
          </a:p>
          <a:p>
            <a:r>
              <a:t>Xalqaro va mahalliy hamkorlik orqali ta’lim sifatini oshirish.</a:t>
            </a:r>
          </a:p>
          <a:p/>
          <a:p>
            <a:r>
              <a:t>💡 Takliflar:</a:t>
            </a:r>
          </a:p>
          <a:p>
            <a:r>
              <a:t>- Universitetlar va IT kompaniyalar bilan memorandumlar tuzish</a:t>
            </a:r>
          </a:p>
          <a:p>
            <a:r>
              <a:t>- Bitiruvchilardan mentor sifatida foydalanish</a:t>
            </a:r>
          </a:p>
          <a:p>
            <a:r>
              <a:t>- Amaliyot dasturlarini yo‘lga qo‘yish</a:t>
            </a:r>
          </a:p>
          <a:p/>
          <a:p>
            <a:r>
              <a:t>📈 Kutilayotgan natijalar:</a:t>
            </a:r>
          </a:p>
          <a:p>
            <a:r>
              <a:t>- Bitiruvchilarning kasbiy tayyorgarligi kuchayadi</a:t>
            </a:r>
          </a:p>
          <a:p>
            <a:r>
              <a:t>- Maktab brendi oshadi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Maktab boshqaruvi va rahbariyat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Maqsad:</a:t>
            </a:r>
          </a:p>
          <a:p>
            <a:r>
              <a:t>Barcha jamoa a’zolari ishtirokida shaffof boshqaruv tizimini yo‘lga qo‘yish.</a:t>
            </a:r>
          </a:p>
          <a:p/>
          <a:p>
            <a:r>
              <a:t>💡 Takliflar:</a:t>
            </a:r>
          </a:p>
          <a:p>
            <a:r>
              <a:t>- O‘qituvchilar uchun rahbarlik ko‘nikmalari kurslari</a:t>
            </a:r>
          </a:p>
          <a:p>
            <a:r>
              <a:t>- Qarorlar qabul qilishda keng jamoatchilik fikrini hisobga olish</a:t>
            </a:r>
          </a:p>
          <a:p>
            <a:r>
              <a:t>- Direktor va admin jamoaning kasbiy o‘sish rejalari</a:t>
            </a:r>
          </a:p>
          <a:p/>
          <a:p>
            <a:r>
              <a:t>📈 Kutilayotgan natijalar:</a:t>
            </a:r>
          </a:p>
          <a:p>
            <a:r>
              <a:t>- Mas’uliyatli va hamkorlikka tayyor boshqaruv</a:t>
            </a:r>
          </a:p>
          <a:p>
            <a:r>
              <a:t>- Ichki motivatsiya oshadi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