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ontserrat Semi-Bold" charset="1" panose="00000700000000000000"/>
      <p:regular r:id="rId13"/>
    </p:embeddedFont>
    <p:embeddedFont>
      <p:font typeface="Montserrat Heavy" charset="1" panose="00000A00000000000000"/>
      <p:regular r:id="rId14"/>
    </p:embeddedFont>
    <p:embeddedFont>
      <p:font typeface="Raleway Italics" charset="1" panose="00000000000000000000"/>
      <p:regular r:id="rId15"/>
    </p:embeddedFont>
    <p:embeddedFont>
      <p:font typeface="Montserrat Medium" charset="1" panose="000006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jpeg" Type="http://schemas.openxmlformats.org/officeDocument/2006/relationships/image"/><Relationship Id="rId11" Target="../media/image1.png" Type="http://schemas.openxmlformats.org/officeDocument/2006/relationships/image"/><Relationship Id="rId12" Target="../media/image2.svg" Type="http://schemas.openxmlformats.org/officeDocument/2006/relationships/image"/><Relationship Id="rId2" Target="../media/image3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3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4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3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https://mina-emad.netlify.app" TargetMode="External" Type="http://schemas.openxmlformats.org/officeDocument/2006/relationships/hyperlink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68760" y="-1027879"/>
            <a:ext cx="2691369" cy="2691369"/>
          </a:xfrm>
          <a:custGeom>
            <a:avLst/>
            <a:gdLst/>
            <a:ahLst/>
            <a:cxnLst/>
            <a:rect r="r" b="b" t="t" l="l"/>
            <a:pathLst>
              <a:path h="2691369" w="2691369">
                <a:moveTo>
                  <a:pt x="0" y="0"/>
                </a:moveTo>
                <a:lnTo>
                  <a:pt x="2691368" y="0"/>
                </a:lnTo>
                <a:lnTo>
                  <a:pt x="2691368" y="2691368"/>
                </a:lnTo>
                <a:lnTo>
                  <a:pt x="0" y="2691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0943" y="9122027"/>
            <a:ext cx="1569643" cy="1569643"/>
          </a:xfrm>
          <a:custGeom>
            <a:avLst/>
            <a:gdLst/>
            <a:ahLst/>
            <a:cxnLst/>
            <a:rect r="r" b="b" t="t" l="l"/>
            <a:pathLst>
              <a:path h="1569643" w="1569643">
                <a:moveTo>
                  <a:pt x="0" y="0"/>
                </a:moveTo>
                <a:lnTo>
                  <a:pt x="1569643" y="0"/>
                </a:lnTo>
                <a:lnTo>
                  <a:pt x="1569643" y="1569643"/>
                </a:lnTo>
                <a:lnTo>
                  <a:pt x="0" y="1569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19240" y="2297284"/>
            <a:ext cx="14649520" cy="2437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9"/>
              </a:lnSpc>
            </a:pPr>
            <a:r>
              <a:rPr lang="en-US" sz="9862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Understanding the Motherboard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52622" y="4858333"/>
            <a:ext cx="15182757" cy="136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0"/>
              </a:lnSpc>
            </a:pPr>
            <a:r>
              <a:rPr lang="en-US" sz="5463" b="true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The Central Component of Any Computer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916" y="8775021"/>
            <a:ext cx="5482510" cy="48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7"/>
              </a:lnSpc>
            </a:pPr>
            <a:r>
              <a:rPr lang="en-US" sz="3682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Mena Emad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18045" y="8798560"/>
            <a:ext cx="5482510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</a:pPr>
            <a:r>
              <a:rPr lang="en-US" sz="3680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8/10/2024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572293">
            <a:off x="-5799371" y="6668368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9913" y="-1070899"/>
            <a:ext cx="2691369" cy="2691369"/>
          </a:xfrm>
          <a:custGeom>
            <a:avLst/>
            <a:gdLst/>
            <a:ahLst/>
            <a:cxnLst/>
            <a:rect r="r" b="b" t="t" l="l"/>
            <a:pathLst>
              <a:path h="2691369" w="2691369">
                <a:moveTo>
                  <a:pt x="0" y="0"/>
                </a:moveTo>
                <a:lnTo>
                  <a:pt x="2691368" y="0"/>
                </a:lnTo>
                <a:lnTo>
                  <a:pt x="2691368" y="2691368"/>
                </a:lnTo>
                <a:lnTo>
                  <a:pt x="0" y="26913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1572293">
            <a:off x="8920761" y="-3494855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98708" y="3057983"/>
            <a:ext cx="7439326" cy="4982816"/>
          </a:xfrm>
          <a:custGeom>
            <a:avLst/>
            <a:gdLst/>
            <a:ahLst/>
            <a:cxnLst/>
            <a:rect r="r" b="b" t="t" l="l"/>
            <a:pathLst>
              <a:path h="4982816" w="7439326">
                <a:moveTo>
                  <a:pt x="0" y="0"/>
                </a:moveTo>
                <a:lnTo>
                  <a:pt x="7439326" y="0"/>
                </a:lnTo>
                <a:lnTo>
                  <a:pt x="7439326" y="4982816"/>
                </a:lnTo>
                <a:lnTo>
                  <a:pt x="0" y="4982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5318" t="0" r="-53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38034" y="1936990"/>
            <a:ext cx="7366041" cy="183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3"/>
              </a:lnSpc>
            </a:pPr>
            <a:r>
              <a:rPr lang="en-US" sz="7372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What is a Motherboard?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38034" y="4059188"/>
            <a:ext cx="8533572" cy="1256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 motherboard houses and connects all critical components of a computer system. It provides electrical pathways for communication between these components.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38034" y="6058579"/>
            <a:ext cx="8533572" cy="2094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It acts as the central hub of the computer. Every component, from the CPU (processor) to RAM, storage drives, and even input/output devices, communicates through the motherboard.</a:t>
            </a:r>
          </a:p>
          <a:p>
            <a:pPr algn="l">
              <a:lnSpc>
                <a:spcPts val="331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7259300" y="9156095"/>
            <a:ext cx="1569643" cy="1569643"/>
          </a:xfrm>
          <a:custGeom>
            <a:avLst/>
            <a:gdLst/>
            <a:ahLst/>
            <a:cxnLst/>
            <a:rect r="r" b="b" t="t" l="l"/>
            <a:pathLst>
              <a:path h="1569643" w="1569643">
                <a:moveTo>
                  <a:pt x="0" y="0"/>
                </a:moveTo>
                <a:lnTo>
                  <a:pt x="1569643" y="0"/>
                </a:lnTo>
                <a:lnTo>
                  <a:pt x="1569643" y="1569643"/>
                </a:lnTo>
                <a:lnTo>
                  <a:pt x="0" y="15696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14761">
            <a:off x="5680419" y="6404287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00017" y="8797202"/>
            <a:ext cx="369584" cy="174713"/>
          </a:xfrm>
          <a:custGeom>
            <a:avLst/>
            <a:gdLst/>
            <a:ahLst/>
            <a:cxnLst/>
            <a:rect r="r" b="b" t="t" l="l"/>
            <a:pathLst>
              <a:path h="174713" w="369584">
                <a:moveTo>
                  <a:pt x="0" y="0"/>
                </a:moveTo>
                <a:lnTo>
                  <a:pt x="369584" y="0"/>
                </a:lnTo>
                <a:lnTo>
                  <a:pt x="369584" y="174713"/>
                </a:lnTo>
                <a:lnTo>
                  <a:pt x="0" y="1747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47488" y="2502996"/>
            <a:ext cx="1406485" cy="1406485"/>
          </a:xfrm>
          <a:custGeom>
            <a:avLst/>
            <a:gdLst/>
            <a:ahLst/>
            <a:cxnLst/>
            <a:rect r="r" b="b" t="t" l="l"/>
            <a:pathLst>
              <a:path h="1406485" w="1406485">
                <a:moveTo>
                  <a:pt x="0" y="0"/>
                </a:moveTo>
                <a:lnTo>
                  <a:pt x="1406485" y="0"/>
                </a:lnTo>
                <a:lnTo>
                  <a:pt x="1406485" y="1406485"/>
                </a:lnTo>
                <a:lnTo>
                  <a:pt x="0" y="14064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535580" y="4178986"/>
            <a:ext cx="3527781" cy="625662"/>
            <a:chOff x="0" y="0"/>
            <a:chExt cx="2291479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91479" cy="406400"/>
            </a:xfrm>
            <a:custGeom>
              <a:avLst/>
              <a:gdLst/>
              <a:ahLst/>
              <a:cxnLst/>
              <a:rect r="r" b="b" t="t" l="l"/>
              <a:pathLst>
                <a:path h="406400" w="2291479">
                  <a:moveTo>
                    <a:pt x="2088279" y="0"/>
                  </a:moveTo>
                  <a:cubicBezTo>
                    <a:pt x="2200503" y="0"/>
                    <a:pt x="2291479" y="90976"/>
                    <a:pt x="2291479" y="203200"/>
                  </a:cubicBezTo>
                  <a:cubicBezTo>
                    <a:pt x="2291479" y="315424"/>
                    <a:pt x="2200503" y="406400"/>
                    <a:pt x="208827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29147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261508" y="2489214"/>
            <a:ext cx="1764984" cy="1434049"/>
          </a:xfrm>
          <a:custGeom>
            <a:avLst/>
            <a:gdLst/>
            <a:ahLst/>
            <a:cxnLst/>
            <a:rect r="r" b="b" t="t" l="l"/>
            <a:pathLst>
              <a:path h="1434049" w="1764984">
                <a:moveTo>
                  <a:pt x="0" y="0"/>
                </a:moveTo>
                <a:lnTo>
                  <a:pt x="1764984" y="0"/>
                </a:lnTo>
                <a:lnTo>
                  <a:pt x="1764984" y="1434049"/>
                </a:lnTo>
                <a:lnTo>
                  <a:pt x="0" y="14340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166694" y="2260413"/>
            <a:ext cx="2403941" cy="1718547"/>
          </a:xfrm>
          <a:custGeom>
            <a:avLst/>
            <a:gdLst/>
            <a:ahLst/>
            <a:cxnLst/>
            <a:rect r="r" b="b" t="t" l="l"/>
            <a:pathLst>
              <a:path h="1718547" w="2403941">
                <a:moveTo>
                  <a:pt x="0" y="0"/>
                </a:moveTo>
                <a:lnTo>
                  <a:pt x="2403941" y="0"/>
                </a:lnTo>
                <a:lnTo>
                  <a:pt x="2403941" y="1718548"/>
                </a:lnTo>
                <a:lnTo>
                  <a:pt x="0" y="17185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347488" y="475791"/>
            <a:ext cx="13593025" cy="1784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7"/>
              </a:lnSpc>
            </a:pPr>
            <a:r>
              <a:rPr lang="en-US" sz="7197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Key Components of a Motherboard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380109" y="4150139"/>
            <a:ext cx="3527781" cy="632653"/>
            <a:chOff x="0" y="0"/>
            <a:chExt cx="2291479" cy="41094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91479" cy="410941"/>
            </a:xfrm>
            <a:custGeom>
              <a:avLst/>
              <a:gdLst/>
              <a:ahLst/>
              <a:cxnLst/>
              <a:rect r="r" b="b" t="t" l="l"/>
              <a:pathLst>
                <a:path h="410941" w="2291479">
                  <a:moveTo>
                    <a:pt x="2088279" y="0"/>
                  </a:moveTo>
                  <a:cubicBezTo>
                    <a:pt x="2200503" y="0"/>
                    <a:pt x="2291479" y="91992"/>
                    <a:pt x="2291479" y="205471"/>
                  </a:cubicBezTo>
                  <a:cubicBezTo>
                    <a:pt x="2291479" y="318949"/>
                    <a:pt x="2200503" y="410941"/>
                    <a:pt x="2088279" y="410941"/>
                  </a:cubicBezTo>
                  <a:lnTo>
                    <a:pt x="203200" y="410941"/>
                  </a:lnTo>
                  <a:cubicBezTo>
                    <a:pt x="90976" y="410941"/>
                    <a:pt x="0" y="318949"/>
                    <a:pt x="0" y="205471"/>
                  </a:cubicBezTo>
                  <a:cubicBezTo>
                    <a:pt x="0" y="91992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291479" cy="449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88419" y="4157131"/>
            <a:ext cx="3527781" cy="625662"/>
            <a:chOff x="0" y="0"/>
            <a:chExt cx="2291479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291479" cy="406400"/>
            </a:xfrm>
            <a:custGeom>
              <a:avLst/>
              <a:gdLst/>
              <a:ahLst/>
              <a:cxnLst/>
              <a:rect r="r" b="b" t="t" l="l"/>
              <a:pathLst>
                <a:path h="406400" w="2291479">
                  <a:moveTo>
                    <a:pt x="2088279" y="0"/>
                  </a:moveTo>
                  <a:cubicBezTo>
                    <a:pt x="2200503" y="0"/>
                    <a:pt x="2291479" y="90976"/>
                    <a:pt x="2291479" y="203200"/>
                  </a:cubicBezTo>
                  <a:cubicBezTo>
                    <a:pt x="2291479" y="315424"/>
                    <a:pt x="2200503" y="406400"/>
                    <a:pt x="208827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29147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00724" y="7294135"/>
            <a:ext cx="3527781" cy="625662"/>
            <a:chOff x="0" y="0"/>
            <a:chExt cx="2291479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91479" cy="406400"/>
            </a:xfrm>
            <a:custGeom>
              <a:avLst/>
              <a:gdLst/>
              <a:ahLst/>
              <a:cxnLst/>
              <a:rect r="r" b="b" t="t" l="l"/>
              <a:pathLst>
                <a:path h="406400" w="2291479">
                  <a:moveTo>
                    <a:pt x="2088279" y="0"/>
                  </a:moveTo>
                  <a:cubicBezTo>
                    <a:pt x="2200503" y="0"/>
                    <a:pt x="2291479" y="90976"/>
                    <a:pt x="2291479" y="203200"/>
                  </a:cubicBezTo>
                  <a:cubicBezTo>
                    <a:pt x="2291479" y="315424"/>
                    <a:pt x="2200503" y="406400"/>
                    <a:pt x="208827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29147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604774" y="7294135"/>
            <a:ext cx="3527781" cy="625662"/>
            <a:chOff x="0" y="0"/>
            <a:chExt cx="2291479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91479" cy="406400"/>
            </a:xfrm>
            <a:custGeom>
              <a:avLst/>
              <a:gdLst/>
              <a:ahLst/>
              <a:cxnLst/>
              <a:rect r="r" b="b" t="t" l="l"/>
              <a:pathLst>
                <a:path h="406400" w="2291479">
                  <a:moveTo>
                    <a:pt x="2088279" y="0"/>
                  </a:moveTo>
                  <a:cubicBezTo>
                    <a:pt x="2200503" y="0"/>
                    <a:pt x="2291479" y="90976"/>
                    <a:pt x="2291479" y="203200"/>
                  </a:cubicBezTo>
                  <a:cubicBezTo>
                    <a:pt x="2291479" y="315424"/>
                    <a:pt x="2200503" y="406400"/>
                    <a:pt x="208827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29147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7369916" y="6637663"/>
            <a:ext cx="3548167" cy="3548167"/>
          </a:xfrm>
          <a:custGeom>
            <a:avLst/>
            <a:gdLst/>
            <a:ahLst/>
            <a:cxnLst/>
            <a:rect r="r" b="b" t="t" l="l"/>
            <a:pathLst>
              <a:path h="3548167" w="3548167">
                <a:moveTo>
                  <a:pt x="0" y="0"/>
                </a:moveTo>
                <a:lnTo>
                  <a:pt x="3548168" y="0"/>
                </a:lnTo>
                <a:lnTo>
                  <a:pt x="3548168" y="3548167"/>
                </a:lnTo>
                <a:lnTo>
                  <a:pt x="0" y="354816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42497" y="4858239"/>
            <a:ext cx="2819626" cy="921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2"/>
              </a:lnSpc>
            </a:pPr>
            <a:r>
              <a:rPr lang="en-US" sz="1885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This is where the processor (the brain of the computer) is placed.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734187" y="4858992"/>
            <a:ext cx="2819626" cy="1531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2"/>
              </a:lnSpc>
            </a:pPr>
            <a:r>
              <a:rPr lang="en-US" sz="1885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These are slots for installing memory modules (RAM), the temporary memory of the computer.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457036" y="4344664"/>
            <a:ext cx="3684870" cy="291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8"/>
              </a:lnSpc>
            </a:pPr>
            <a:r>
              <a:rPr lang="en-US" b="true" sz="2272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CHIPSET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535580" y="4976097"/>
            <a:ext cx="3666168" cy="921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2"/>
              </a:lnSpc>
            </a:pPr>
            <a:r>
              <a:rPr lang="en-US" sz="1885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Acts as a communication hub between the CPU, memory, and other components.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904976" y="4344664"/>
            <a:ext cx="2478048" cy="291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8"/>
              </a:lnSpc>
            </a:pPr>
            <a:r>
              <a:rPr lang="en-US" b="true" sz="2272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RAM SLOTS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813286" y="4344664"/>
            <a:ext cx="2478048" cy="291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8"/>
              </a:lnSpc>
            </a:pPr>
            <a:r>
              <a:rPr lang="en-US" b="true" sz="2272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CPU SOCKET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811706" y="7485164"/>
            <a:ext cx="2478048" cy="291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8"/>
              </a:lnSpc>
            </a:pPr>
            <a:r>
              <a:rPr lang="en-US" b="true" sz="2272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PCIE SLOTS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166694" y="7351814"/>
            <a:ext cx="2478048" cy="557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8"/>
              </a:lnSpc>
            </a:pPr>
            <a:r>
              <a:rPr lang="en-US" b="true" sz="2272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SATA CONNECTORS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54802" y="8138872"/>
            <a:ext cx="2819626" cy="1531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2"/>
              </a:lnSpc>
            </a:pPr>
            <a:r>
              <a:rPr lang="en-US" sz="1885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These slots allow for adding expansion cards like graphics cards (GPUs), network cards, etc.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995905" y="8091247"/>
            <a:ext cx="2819626" cy="1226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2"/>
              </a:lnSpc>
            </a:pPr>
            <a:r>
              <a:rPr lang="en-US" sz="1885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For connecting storage devices like hard drives (HDD) and solid-state drives (SSD).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6468760" y="-1027879"/>
            <a:ext cx="2691369" cy="2691369"/>
          </a:xfrm>
          <a:custGeom>
            <a:avLst/>
            <a:gdLst/>
            <a:ahLst/>
            <a:cxnLst/>
            <a:rect r="r" b="b" t="t" l="l"/>
            <a:pathLst>
              <a:path h="2691369" w="2691369">
                <a:moveTo>
                  <a:pt x="0" y="0"/>
                </a:moveTo>
                <a:lnTo>
                  <a:pt x="2691368" y="0"/>
                </a:lnTo>
                <a:lnTo>
                  <a:pt x="2691368" y="2691368"/>
                </a:lnTo>
                <a:lnTo>
                  <a:pt x="0" y="269136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-540943" y="9122027"/>
            <a:ext cx="1569643" cy="1569643"/>
          </a:xfrm>
          <a:custGeom>
            <a:avLst/>
            <a:gdLst/>
            <a:ahLst/>
            <a:cxnLst/>
            <a:rect r="r" b="b" t="t" l="l"/>
            <a:pathLst>
              <a:path h="1569643" w="1569643">
                <a:moveTo>
                  <a:pt x="0" y="0"/>
                </a:moveTo>
                <a:lnTo>
                  <a:pt x="1569643" y="0"/>
                </a:lnTo>
                <a:lnTo>
                  <a:pt x="1569643" y="1569643"/>
                </a:lnTo>
                <a:lnTo>
                  <a:pt x="0" y="156964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14761">
            <a:off x="5680419" y="6404287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43841" y="2555415"/>
            <a:ext cx="10800318" cy="6195023"/>
          </a:xfrm>
          <a:custGeom>
            <a:avLst/>
            <a:gdLst/>
            <a:ahLst/>
            <a:cxnLst/>
            <a:rect r="r" b="b" t="t" l="l"/>
            <a:pathLst>
              <a:path h="6195023" w="10800318">
                <a:moveTo>
                  <a:pt x="0" y="0"/>
                </a:moveTo>
                <a:lnTo>
                  <a:pt x="10800318" y="0"/>
                </a:lnTo>
                <a:lnTo>
                  <a:pt x="10800318" y="6195023"/>
                </a:lnTo>
                <a:lnTo>
                  <a:pt x="0" y="61950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61325" y="425870"/>
            <a:ext cx="9965350" cy="2129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 b="true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Types of Motherboards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44913" y="8444432"/>
            <a:ext cx="2819626" cy="61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2"/>
              </a:lnSpc>
            </a:pPr>
            <a:r>
              <a:rPr lang="en-US" sz="1885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Compact boards for small builds, such as mini-PCs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81004" y="8444432"/>
            <a:ext cx="2819626" cy="921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2"/>
              </a:lnSpc>
            </a:pPr>
            <a:r>
              <a:rPr lang="en-US" sz="1885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The most common, full-size board found in desktop computers.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959913" y="-1070899"/>
            <a:ext cx="2691369" cy="2691369"/>
          </a:xfrm>
          <a:custGeom>
            <a:avLst/>
            <a:gdLst/>
            <a:ahLst/>
            <a:cxnLst/>
            <a:rect r="r" b="b" t="t" l="l"/>
            <a:pathLst>
              <a:path h="2691369" w="2691369">
                <a:moveTo>
                  <a:pt x="0" y="0"/>
                </a:moveTo>
                <a:lnTo>
                  <a:pt x="2691368" y="0"/>
                </a:lnTo>
                <a:lnTo>
                  <a:pt x="2691368" y="2691368"/>
                </a:lnTo>
                <a:lnTo>
                  <a:pt x="0" y="2691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259300" y="9156095"/>
            <a:ext cx="1569643" cy="1569643"/>
          </a:xfrm>
          <a:custGeom>
            <a:avLst/>
            <a:gdLst/>
            <a:ahLst/>
            <a:cxnLst/>
            <a:rect r="r" b="b" t="t" l="l"/>
            <a:pathLst>
              <a:path h="1569643" w="1569643">
                <a:moveTo>
                  <a:pt x="0" y="0"/>
                </a:moveTo>
                <a:lnTo>
                  <a:pt x="1569643" y="0"/>
                </a:lnTo>
                <a:lnTo>
                  <a:pt x="1569643" y="1569643"/>
                </a:lnTo>
                <a:lnTo>
                  <a:pt x="0" y="15696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14761">
            <a:off x="5680419" y="6404287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46705" y="1925775"/>
            <a:ext cx="9176274" cy="213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43"/>
              </a:lnSpc>
            </a:pPr>
            <a:r>
              <a:rPr lang="en-US" sz="8572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Motherboard Evolution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1397663" y="2447052"/>
            <a:ext cx="5985108" cy="5985108"/>
            <a:chOff x="0" y="0"/>
            <a:chExt cx="14840029" cy="14840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36E9FD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223" t="0" r="223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346705" y="4587246"/>
            <a:ext cx="8533572" cy="83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Earlier Models: Required multiple add-on cards for features like sound and networking.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46705" y="5745260"/>
            <a:ext cx="8533572" cy="837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Modern Motherboards: Many features are now integrated, such as Wi-Fi, Bluetooth, and even basic graphics.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540943" y="9122027"/>
            <a:ext cx="1569643" cy="1569643"/>
          </a:xfrm>
          <a:custGeom>
            <a:avLst/>
            <a:gdLst/>
            <a:ahLst/>
            <a:cxnLst/>
            <a:rect r="r" b="b" t="t" l="l"/>
            <a:pathLst>
              <a:path h="1569643" w="1569643">
                <a:moveTo>
                  <a:pt x="0" y="0"/>
                </a:moveTo>
                <a:lnTo>
                  <a:pt x="1569643" y="0"/>
                </a:lnTo>
                <a:lnTo>
                  <a:pt x="1569643" y="1569643"/>
                </a:lnTo>
                <a:lnTo>
                  <a:pt x="0" y="15696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468760" y="-1027879"/>
            <a:ext cx="2691369" cy="2691369"/>
          </a:xfrm>
          <a:custGeom>
            <a:avLst/>
            <a:gdLst/>
            <a:ahLst/>
            <a:cxnLst/>
            <a:rect r="r" b="b" t="t" l="l"/>
            <a:pathLst>
              <a:path h="2691369" w="2691369">
                <a:moveTo>
                  <a:pt x="0" y="0"/>
                </a:moveTo>
                <a:lnTo>
                  <a:pt x="2691368" y="0"/>
                </a:lnTo>
                <a:lnTo>
                  <a:pt x="2691368" y="2691368"/>
                </a:lnTo>
                <a:lnTo>
                  <a:pt x="0" y="2691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88543" y="9274427"/>
            <a:ext cx="1569643" cy="1569643"/>
          </a:xfrm>
          <a:custGeom>
            <a:avLst/>
            <a:gdLst/>
            <a:ahLst/>
            <a:cxnLst/>
            <a:rect r="r" b="b" t="t" l="l"/>
            <a:pathLst>
              <a:path h="1569643" w="1569643">
                <a:moveTo>
                  <a:pt x="0" y="0"/>
                </a:moveTo>
                <a:lnTo>
                  <a:pt x="1569643" y="0"/>
                </a:lnTo>
                <a:lnTo>
                  <a:pt x="1569643" y="1569643"/>
                </a:lnTo>
                <a:lnTo>
                  <a:pt x="0" y="15696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93282" y="2350048"/>
            <a:ext cx="8536688" cy="6562579"/>
          </a:xfrm>
          <a:custGeom>
            <a:avLst/>
            <a:gdLst/>
            <a:ahLst/>
            <a:cxnLst/>
            <a:rect r="r" b="b" t="t" l="l"/>
            <a:pathLst>
              <a:path h="6562579" w="8536688">
                <a:moveTo>
                  <a:pt x="0" y="0"/>
                </a:moveTo>
                <a:lnTo>
                  <a:pt x="8536688" y="0"/>
                </a:lnTo>
                <a:lnTo>
                  <a:pt x="8536688" y="6562579"/>
                </a:lnTo>
                <a:lnTo>
                  <a:pt x="0" y="65625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30946" y="8519516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2" y="0"/>
                </a:lnTo>
                <a:lnTo>
                  <a:pt x="19149892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312952" y="-960552"/>
            <a:ext cx="7315200" cy="2208508"/>
          </a:xfrm>
          <a:custGeom>
            <a:avLst/>
            <a:gdLst/>
            <a:ahLst/>
            <a:cxnLst/>
            <a:rect r="r" b="b" t="t" l="l"/>
            <a:pathLst>
              <a:path h="2208508" w="7315200">
                <a:moveTo>
                  <a:pt x="7315200" y="0"/>
                </a:moveTo>
                <a:lnTo>
                  <a:pt x="0" y="0"/>
                </a:lnTo>
                <a:lnTo>
                  <a:pt x="0" y="2208509"/>
                </a:lnTo>
                <a:lnTo>
                  <a:pt x="7315200" y="220850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5519703" y="7919625"/>
            <a:ext cx="7315200" cy="2208508"/>
          </a:xfrm>
          <a:custGeom>
            <a:avLst/>
            <a:gdLst/>
            <a:ahLst/>
            <a:cxnLst/>
            <a:rect r="r" b="b" t="t" l="l"/>
            <a:pathLst>
              <a:path h="2208508" w="7315200">
                <a:moveTo>
                  <a:pt x="7315200" y="0"/>
                </a:moveTo>
                <a:lnTo>
                  <a:pt x="0" y="0"/>
                </a:lnTo>
                <a:lnTo>
                  <a:pt x="0" y="2208508"/>
                </a:lnTo>
                <a:lnTo>
                  <a:pt x="7315200" y="2208508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76512" y="2314917"/>
            <a:ext cx="9176274" cy="110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43"/>
              </a:lnSpc>
            </a:pPr>
            <a:r>
              <a:rPr lang="en-US" sz="8572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55068" y="3662783"/>
            <a:ext cx="8316770" cy="3771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Recap: The motherboard is the central hub that connects all hardware components, enabling the computer to function.</a:t>
            </a:r>
          </a:p>
          <a:p>
            <a:pPr algn="l">
              <a:lnSpc>
                <a:spcPts val="3319"/>
              </a:lnSpc>
            </a:pPr>
          </a:p>
          <a:p>
            <a:pPr algn="l">
              <a:lnSpc>
                <a:spcPts val="3319"/>
              </a:lnSpc>
            </a:pP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Final Thought: Whether building or upgrading a computer, understanding the motherboard is key to making informed decisions.</a:t>
            </a:r>
          </a:p>
          <a:p>
            <a:pPr algn="l">
              <a:lnSpc>
                <a:spcPts val="331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959913" y="-1070899"/>
            <a:ext cx="2691369" cy="2691369"/>
          </a:xfrm>
          <a:custGeom>
            <a:avLst/>
            <a:gdLst/>
            <a:ahLst/>
            <a:cxnLst/>
            <a:rect r="r" b="b" t="t" l="l"/>
            <a:pathLst>
              <a:path h="2691369" w="2691369">
                <a:moveTo>
                  <a:pt x="0" y="0"/>
                </a:moveTo>
                <a:lnTo>
                  <a:pt x="2691368" y="0"/>
                </a:lnTo>
                <a:lnTo>
                  <a:pt x="2691368" y="2691368"/>
                </a:lnTo>
                <a:lnTo>
                  <a:pt x="0" y="26913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259300" y="9156095"/>
            <a:ext cx="1569643" cy="1569643"/>
          </a:xfrm>
          <a:custGeom>
            <a:avLst/>
            <a:gdLst/>
            <a:ahLst/>
            <a:cxnLst/>
            <a:rect r="r" b="b" t="t" l="l"/>
            <a:pathLst>
              <a:path h="1569643" w="1569643">
                <a:moveTo>
                  <a:pt x="0" y="0"/>
                </a:moveTo>
                <a:lnTo>
                  <a:pt x="1569643" y="0"/>
                </a:lnTo>
                <a:lnTo>
                  <a:pt x="1569643" y="1569643"/>
                </a:lnTo>
                <a:lnTo>
                  <a:pt x="0" y="15696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5863" y="4411280"/>
            <a:ext cx="9176274" cy="110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 b="true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Thank You!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13124" y="7838284"/>
            <a:ext cx="3644855" cy="320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5"/>
              </a:lnSpc>
              <a:spcBef>
                <a:spcPct val="0"/>
              </a:spcBef>
            </a:pPr>
            <a:r>
              <a:rPr lang="en-US" sz="1903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menaemadnasef@gmail.com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562871" y="7752239"/>
            <a:ext cx="531072" cy="531072"/>
          </a:xfrm>
          <a:custGeom>
            <a:avLst/>
            <a:gdLst/>
            <a:ahLst/>
            <a:cxnLst/>
            <a:rect r="r" b="b" t="t" l="l"/>
            <a:pathLst>
              <a:path h="531072" w="531072">
                <a:moveTo>
                  <a:pt x="0" y="0"/>
                </a:moveTo>
                <a:lnTo>
                  <a:pt x="531072" y="0"/>
                </a:lnTo>
                <a:lnTo>
                  <a:pt x="531072" y="531072"/>
                </a:lnTo>
                <a:lnTo>
                  <a:pt x="0" y="531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502059" y="7838284"/>
            <a:ext cx="4023518" cy="320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5"/>
              </a:lnSpc>
              <a:spcBef>
                <a:spcPct val="0"/>
              </a:spcBef>
            </a:pPr>
            <a:r>
              <a:rPr lang="en-US" b="true" sz="1903" u="sng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4" tooltip="https://mina-emad.netlify.app"/>
              </a:rPr>
              <a:t>www.mina-emad.netlify.app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714923" y="7715250"/>
            <a:ext cx="568061" cy="568061"/>
          </a:xfrm>
          <a:custGeom>
            <a:avLst/>
            <a:gdLst/>
            <a:ahLst/>
            <a:cxnLst/>
            <a:rect r="r" b="b" t="t" l="l"/>
            <a:pathLst>
              <a:path h="568061" w="568061">
                <a:moveTo>
                  <a:pt x="0" y="0"/>
                </a:moveTo>
                <a:lnTo>
                  <a:pt x="568061" y="0"/>
                </a:lnTo>
                <a:lnTo>
                  <a:pt x="568061" y="568061"/>
                </a:lnTo>
                <a:lnTo>
                  <a:pt x="0" y="5680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DAGS6jzaqLs</dc:identifier>
  <dcterms:modified xsi:type="dcterms:W3CDTF">2011-08-01T06:04:30Z</dcterms:modified>
  <cp:revision>1</cp:revision>
  <dc:title>Blue Purple Gradient Tech Futuristic Artificial Intelligence Presentation</dc:title>
</cp:coreProperties>
</file>