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8" r:id="rId3"/>
    <p:sldId id="302" r:id="rId4"/>
    <p:sldId id="259" r:id="rId5"/>
    <p:sldId id="304" r:id="rId6"/>
    <p:sldId id="257" r:id="rId7"/>
    <p:sldId id="305" r:id="rId8"/>
    <p:sldId id="336" r:id="rId9"/>
    <p:sldId id="337" r:id="rId10"/>
    <p:sldId id="349" r:id="rId11"/>
    <p:sldId id="338" r:id="rId12"/>
    <p:sldId id="342" r:id="rId13"/>
    <p:sldId id="343" r:id="rId14"/>
    <p:sldId id="344" r:id="rId15"/>
    <p:sldId id="347" r:id="rId16"/>
    <p:sldId id="261" r:id="rId17"/>
    <p:sldId id="346" r:id="rId18"/>
    <p:sldId id="350" r:id="rId19"/>
    <p:sldId id="353" r:id="rId20"/>
    <p:sldId id="354" r:id="rId21"/>
    <p:sldId id="348" r:id="rId22"/>
    <p:sldId id="351" r:id="rId23"/>
    <p:sldId id="355" r:id="rId24"/>
    <p:sldId id="356" r:id="rId25"/>
    <p:sldId id="345" r:id="rId26"/>
    <p:sldId id="319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96D15-AD5F-4855-ADD7-A0DBBBEE3F0C}">
  <a:tblStyle styleId="{46A96D15-AD5F-4855-ADD7-A0DBBBEE3F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0DB16F-1947-486E-A01E-62E9081777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151" autoAdjust="0"/>
  </p:normalViewPr>
  <p:slideViewPr>
    <p:cSldViewPr snapToGrid="0">
      <p:cViewPr varScale="1">
        <p:scale>
          <a:sx n="86" d="100"/>
          <a:sy n="86" d="100"/>
        </p:scale>
        <p:origin x="852" y="60"/>
      </p:cViewPr>
      <p:guideLst/>
    </p:cSldViewPr>
  </p:slideViewPr>
  <p:outlineViewPr>
    <p:cViewPr>
      <p:scale>
        <a:sx n="33" d="100"/>
        <a:sy n="33" d="100"/>
      </p:scale>
      <p:origin x="0" y="-102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00667-96FC-41D4-A2D0-26A3A62940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15A7BE-E7D6-4AEF-AA40-1F9A1A4C83D8}">
      <dgm:prSet/>
      <dgm:spPr/>
      <dgm:t>
        <a:bodyPr/>
        <a:lstStyle/>
        <a:p>
          <a:r>
            <a:rPr lang="en-US" b="0" dirty="0"/>
            <a:t>$GLOBALS</a:t>
          </a:r>
        </a:p>
      </dgm:t>
    </dgm:pt>
    <dgm:pt modelId="{D72CE283-F39B-4129-BB0C-6DC0E4EE61B1}" type="parTrans" cxnId="{2AD69930-8AB0-4589-9968-954B3F6A9A5D}">
      <dgm:prSet/>
      <dgm:spPr/>
      <dgm:t>
        <a:bodyPr/>
        <a:lstStyle/>
        <a:p>
          <a:endParaRPr lang="en-US"/>
        </a:p>
      </dgm:t>
    </dgm:pt>
    <dgm:pt modelId="{C8A1F378-CC68-445B-8E8B-3DC98B496E3E}" type="sibTrans" cxnId="{2AD69930-8AB0-4589-9968-954B3F6A9A5D}">
      <dgm:prSet/>
      <dgm:spPr/>
      <dgm:t>
        <a:bodyPr/>
        <a:lstStyle/>
        <a:p>
          <a:endParaRPr lang="en-US"/>
        </a:p>
      </dgm:t>
    </dgm:pt>
    <dgm:pt modelId="{96440905-B6F5-438B-8B01-9F371FAD9FE3}">
      <dgm:prSet/>
      <dgm:spPr/>
      <dgm:t>
        <a:bodyPr/>
        <a:lstStyle/>
        <a:p>
          <a:r>
            <a:rPr lang="en-US" b="0" i="0" dirty="0"/>
            <a:t>$_SERVER</a:t>
          </a:r>
          <a:endParaRPr lang="en-US" b="0" dirty="0"/>
        </a:p>
      </dgm:t>
    </dgm:pt>
    <dgm:pt modelId="{78608598-D16F-43D0-B193-A4C1EFA1923C}" type="parTrans" cxnId="{453A8CAC-49AF-4673-A95F-DE4D4807291C}">
      <dgm:prSet/>
      <dgm:spPr/>
      <dgm:t>
        <a:bodyPr/>
        <a:lstStyle/>
        <a:p>
          <a:endParaRPr lang="en-US"/>
        </a:p>
      </dgm:t>
    </dgm:pt>
    <dgm:pt modelId="{972BD39A-38DB-4470-A22A-064E6C406625}" type="sibTrans" cxnId="{453A8CAC-49AF-4673-A95F-DE4D4807291C}">
      <dgm:prSet/>
      <dgm:spPr/>
      <dgm:t>
        <a:bodyPr/>
        <a:lstStyle/>
        <a:p>
          <a:endParaRPr lang="en-US"/>
        </a:p>
      </dgm:t>
    </dgm:pt>
    <dgm:pt modelId="{366C97C7-33B4-45E5-9678-ABD25E8FD733}">
      <dgm:prSet/>
      <dgm:spPr/>
      <dgm:t>
        <a:bodyPr/>
        <a:lstStyle/>
        <a:p>
          <a:r>
            <a:rPr lang="en-US" b="0" dirty="0"/>
            <a:t>$_REQUEST</a:t>
          </a:r>
        </a:p>
      </dgm:t>
    </dgm:pt>
    <dgm:pt modelId="{7B186A35-3C87-4120-8663-5581F318F828}" type="parTrans" cxnId="{2A519762-F647-48B6-8CFB-D551A80B806C}">
      <dgm:prSet/>
      <dgm:spPr/>
      <dgm:t>
        <a:bodyPr/>
        <a:lstStyle/>
        <a:p>
          <a:endParaRPr lang="en-US"/>
        </a:p>
      </dgm:t>
    </dgm:pt>
    <dgm:pt modelId="{D0DA9EF4-BAFC-426D-94B8-CA2D6D8D9F89}" type="sibTrans" cxnId="{2A519762-F647-48B6-8CFB-D551A80B806C}">
      <dgm:prSet/>
      <dgm:spPr/>
      <dgm:t>
        <a:bodyPr/>
        <a:lstStyle/>
        <a:p>
          <a:endParaRPr lang="en-US"/>
        </a:p>
      </dgm:t>
    </dgm:pt>
    <dgm:pt modelId="{D15C30C2-8890-4F44-9E42-24CDCA02E4E8}">
      <dgm:prSet/>
      <dgm:spPr/>
      <dgm:t>
        <a:bodyPr/>
        <a:lstStyle/>
        <a:p>
          <a:r>
            <a:rPr lang="en-US" b="0" i="0" dirty="0"/>
            <a:t>$_GET</a:t>
          </a:r>
          <a:endParaRPr lang="en-US" b="0" dirty="0"/>
        </a:p>
      </dgm:t>
    </dgm:pt>
    <dgm:pt modelId="{42187B35-73F2-4711-A6B6-0AA9DCA628AA}" type="parTrans" cxnId="{DEC56872-223C-4D54-B20B-AC4A346D4792}">
      <dgm:prSet/>
      <dgm:spPr/>
      <dgm:t>
        <a:bodyPr/>
        <a:lstStyle/>
        <a:p>
          <a:endParaRPr lang="en-US"/>
        </a:p>
      </dgm:t>
    </dgm:pt>
    <dgm:pt modelId="{875D5447-23C0-48D8-A565-EAD6512E8B84}" type="sibTrans" cxnId="{DEC56872-223C-4D54-B20B-AC4A346D4792}">
      <dgm:prSet/>
      <dgm:spPr/>
      <dgm:t>
        <a:bodyPr/>
        <a:lstStyle/>
        <a:p>
          <a:endParaRPr lang="en-US"/>
        </a:p>
      </dgm:t>
    </dgm:pt>
    <dgm:pt modelId="{75738F7C-A5EE-4038-AB1C-4C8837F2A20F}">
      <dgm:prSet/>
      <dgm:spPr/>
      <dgm:t>
        <a:bodyPr/>
        <a:lstStyle/>
        <a:p>
          <a:r>
            <a:rPr lang="en-US" b="0" dirty="0"/>
            <a:t>$_POST</a:t>
          </a:r>
        </a:p>
      </dgm:t>
    </dgm:pt>
    <dgm:pt modelId="{070AFD28-6BD2-4EB8-9BC2-DD46E6AA7AF8}" type="parTrans" cxnId="{BE835923-2984-4F7B-8BD7-717086EBA157}">
      <dgm:prSet/>
      <dgm:spPr/>
      <dgm:t>
        <a:bodyPr/>
        <a:lstStyle/>
        <a:p>
          <a:endParaRPr lang="en-US"/>
        </a:p>
      </dgm:t>
    </dgm:pt>
    <dgm:pt modelId="{B96023C4-43A4-49CF-B98B-63D2468E26B7}" type="sibTrans" cxnId="{BE835923-2984-4F7B-8BD7-717086EBA157}">
      <dgm:prSet/>
      <dgm:spPr/>
      <dgm:t>
        <a:bodyPr/>
        <a:lstStyle/>
        <a:p>
          <a:endParaRPr lang="en-US"/>
        </a:p>
      </dgm:t>
    </dgm:pt>
    <dgm:pt modelId="{B446FF1F-9502-4B5A-97A5-395E9D119E60}">
      <dgm:prSet/>
      <dgm:spPr/>
      <dgm:t>
        <a:bodyPr/>
        <a:lstStyle/>
        <a:p>
          <a:r>
            <a:rPr lang="en-US" b="0" i="0" dirty="0"/>
            <a:t>$_FILES</a:t>
          </a:r>
          <a:endParaRPr lang="en-US" b="0" dirty="0"/>
        </a:p>
      </dgm:t>
    </dgm:pt>
    <dgm:pt modelId="{7FF46D24-530A-4C92-9EE1-AE5BC0D544C3}" type="parTrans" cxnId="{20074BC2-FC1C-42F4-8F5D-ECEAE8FFEDD5}">
      <dgm:prSet/>
      <dgm:spPr/>
      <dgm:t>
        <a:bodyPr/>
        <a:lstStyle/>
        <a:p>
          <a:endParaRPr lang="en-US"/>
        </a:p>
      </dgm:t>
    </dgm:pt>
    <dgm:pt modelId="{76A79453-6E88-4B29-A384-D8A5C471128B}" type="sibTrans" cxnId="{20074BC2-FC1C-42F4-8F5D-ECEAE8FFEDD5}">
      <dgm:prSet/>
      <dgm:spPr/>
      <dgm:t>
        <a:bodyPr/>
        <a:lstStyle/>
        <a:p>
          <a:endParaRPr lang="en-US"/>
        </a:p>
      </dgm:t>
    </dgm:pt>
    <dgm:pt modelId="{B13574A4-FAD9-496D-8896-B42D8CA32D06}">
      <dgm:prSet/>
      <dgm:spPr/>
      <dgm:t>
        <a:bodyPr/>
        <a:lstStyle/>
        <a:p>
          <a:r>
            <a:rPr lang="en-US" b="0" dirty="0"/>
            <a:t>$_COOKIE</a:t>
          </a:r>
        </a:p>
      </dgm:t>
    </dgm:pt>
    <dgm:pt modelId="{5327B148-3A8A-4B41-BF03-37D47F0A0F56}" type="parTrans" cxnId="{21118CBA-05C9-4855-B5DA-96087779E912}">
      <dgm:prSet/>
      <dgm:spPr/>
      <dgm:t>
        <a:bodyPr/>
        <a:lstStyle/>
        <a:p>
          <a:endParaRPr lang="en-US"/>
        </a:p>
      </dgm:t>
    </dgm:pt>
    <dgm:pt modelId="{91D2DAB4-0F0D-48D5-8FE6-D03613418B92}" type="sibTrans" cxnId="{21118CBA-05C9-4855-B5DA-96087779E912}">
      <dgm:prSet/>
      <dgm:spPr/>
      <dgm:t>
        <a:bodyPr/>
        <a:lstStyle/>
        <a:p>
          <a:endParaRPr lang="en-US"/>
        </a:p>
      </dgm:t>
    </dgm:pt>
    <dgm:pt modelId="{B48C930A-3701-4FB0-ABF7-8CDA94B6A26B}">
      <dgm:prSet/>
      <dgm:spPr/>
      <dgm:t>
        <a:bodyPr/>
        <a:lstStyle/>
        <a:p>
          <a:r>
            <a:rPr lang="en-US" b="0" dirty="0"/>
            <a:t>$_SESSION</a:t>
          </a:r>
        </a:p>
      </dgm:t>
    </dgm:pt>
    <dgm:pt modelId="{1961D460-2D91-46CF-BF7B-33EDCCEB762C}" type="parTrans" cxnId="{FC1BE8CB-5814-491C-B656-229008B57C7C}">
      <dgm:prSet/>
      <dgm:spPr/>
      <dgm:t>
        <a:bodyPr/>
        <a:lstStyle/>
        <a:p>
          <a:endParaRPr lang="en-US"/>
        </a:p>
      </dgm:t>
    </dgm:pt>
    <dgm:pt modelId="{84B05589-B2E2-449D-858D-B57B5942AA9F}" type="sibTrans" cxnId="{FC1BE8CB-5814-491C-B656-229008B57C7C}">
      <dgm:prSet/>
      <dgm:spPr/>
      <dgm:t>
        <a:bodyPr/>
        <a:lstStyle/>
        <a:p>
          <a:endParaRPr lang="en-US"/>
        </a:p>
      </dgm:t>
    </dgm:pt>
    <dgm:pt modelId="{842713B7-4984-43BC-96B9-D6C17C5AB60E}" type="pres">
      <dgm:prSet presAssocID="{E1B00667-96FC-41D4-A2D0-26A3A629400D}" presName="Name0" presStyleCnt="0">
        <dgm:presLayoutVars>
          <dgm:dir/>
          <dgm:animLvl val="lvl"/>
          <dgm:resizeHandles val="exact"/>
        </dgm:presLayoutVars>
      </dgm:prSet>
      <dgm:spPr/>
    </dgm:pt>
    <dgm:pt modelId="{AB94F19B-6B24-4D96-8C5A-E72F70C7D1EA}" type="pres">
      <dgm:prSet presAssocID="{1B15A7BE-E7D6-4AEF-AA40-1F9A1A4C83D8}" presName="linNode" presStyleCnt="0"/>
      <dgm:spPr/>
    </dgm:pt>
    <dgm:pt modelId="{8336B4E7-2205-4534-B576-6D305E742F52}" type="pres">
      <dgm:prSet presAssocID="{1B15A7BE-E7D6-4AEF-AA40-1F9A1A4C83D8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FE934807-52B1-442C-A71E-AFBAA76ED75D}" type="pres">
      <dgm:prSet presAssocID="{C8A1F378-CC68-445B-8E8B-3DC98B496E3E}" presName="sp" presStyleCnt="0"/>
      <dgm:spPr/>
    </dgm:pt>
    <dgm:pt modelId="{F20C5760-3104-4175-A967-94F722CBC7CF}" type="pres">
      <dgm:prSet presAssocID="{96440905-B6F5-438B-8B01-9F371FAD9FE3}" presName="linNode" presStyleCnt="0"/>
      <dgm:spPr/>
    </dgm:pt>
    <dgm:pt modelId="{909B3081-DA9C-4AFE-9581-5ABF5A2DDBB5}" type="pres">
      <dgm:prSet presAssocID="{96440905-B6F5-438B-8B01-9F371FAD9FE3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7CC04D91-4758-42DE-A28B-6883287691D8}" type="pres">
      <dgm:prSet presAssocID="{972BD39A-38DB-4470-A22A-064E6C406625}" presName="sp" presStyleCnt="0"/>
      <dgm:spPr/>
    </dgm:pt>
    <dgm:pt modelId="{56C90860-D315-42DF-9B04-83188B11A48D}" type="pres">
      <dgm:prSet presAssocID="{366C97C7-33B4-45E5-9678-ABD25E8FD733}" presName="linNode" presStyleCnt="0"/>
      <dgm:spPr/>
    </dgm:pt>
    <dgm:pt modelId="{3B49FC63-BAD0-45B6-86C5-5296D3250C48}" type="pres">
      <dgm:prSet presAssocID="{366C97C7-33B4-45E5-9678-ABD25E8FD733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86A076D8-0D56-4D80-91D5-DA0E568541DE}" type="pres">
      <dgm:prSet presAssocID="{D0DA9EF4-BAFC-426D-94B8-CA2D6D8D9F89}" presName="sp" presStyleCnt="0"/>
      <dgm:spPr/>
    </dgm:pt>
    <dgm:pt modelId="{FBDE63CB-5F1F-45DD-9473-B5FAEAC5D793}" type="pres">
      <dgm:prSet presAssocID="{D15C30C2-8890-4F44-9E42-24CDCA02E4E8}" presName="linNode" presStyleCnt="0"/>
      <dgm:spPr/>
    </dgm:pt>
    <dgm:pt modelId="{573A80FD-2374-450D-B7F2-22E2B0C8B903}" type="pres">
      <dgm:prSet presAssocID="{D15C30C2-8890-4F44-9E42-24CDCA02E4E8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36A78529-6DCB-4892-8BCC-3C0FE220FC13}" type="pres">
      <dgm:prSet presAssocID="{875D5447-23C0-48D8-A565-EAD6512E8B84}" presName="sp" presStyleCnt="0"/>
      <dgm:spPr/>
    </dgm:pt>
    <dgm:pt modelId="{331FB451-750F-4BB3-B74E-D4FB1465CA37}" type="pres">
      <dgm:prSet presAssocID="{75738F7C-A5EE-4038-AB1C-4C8837F2A20F}" presName="linNode" presStyleCnt="0"/>
      <dgm:spPr/>
    </dgm:pt>
    <dgm:pt modelId="{86DE8D57-3DD5-4878-B51F-DE855F3124A8}" type="pres">
      <dgm:prSet presAssocID="{75738F7C-A5EE-4038-AB1C-4C8837F2A20F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9EFD3651-6A00-420A-B7B9-6F0BFA3942FE}" type="pres">
      <dgm:prSet presAssocID="{B96023C4-43A4-49CF-B98B-63D2468E26B7}" presName="sp" presStyleCnt="0"/>
      <dgm:spPr/>
    </dgm:pt>
    <dgm:pt modelId="{8DCD209A-12BD-4563-BB68-B7178EB93736}" type="pres">
      <dgm:prSet presAssocID="{B446FF1F-9502-4B5A-97A5-395E9D119E60}" presName="linNode" presStyleCnt="0"/>
      <dgm:spPr/>
    </dgm:pt>
    <dgm:pt modelId="{B94E5D6D-5DA7-49CF-AB1D-C5D667D6488C}" type="pres">
      <dgm:prSet presAssocID="{B446FF1F-9502-4B5A-97A5-395E9D119E60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9246158F-5986-4662-B8B8-127E6CDE680E}" type="pres">
      <dgm:prSet presAssocID="{76A79453-6E88-4B29-A384-D8A5C471128B}" presName="sp" presStyleCnt="0"/>
      <dgm:spPr/>
    </dgm:pt>
    <dgm:pt modelId="{7E578695-6CA1-4FE1-B397-C1204B3F1BB0}" type="pres">
      <dgm:prSet presAssocID="{B13574A4-FAD9-496D-8896-B42D8CA32D06}" presName="linNode" presStyleCnt="0"/>
      <dgm:spPr/>
    </dgm:pt>
    <dgm:pt modelId="{B1E79E4F-9453-43B8-A8B8-9314816679CF}" type="pres">
      <dgm:prSet presAssocID="{B13574A4-FAD9-496D-8896-B42D8CA32D0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263D1742-C615-426A-9CB1-8A5F70B8E239}" type="pres">
      <dgm:prSet presAssocID="{91D2DAB4-0F0D-48D5-8FE6-D03613418B92}" presName="sp" presStyleCnt="0"/>
      <dgm:spPr/>
    </dgm:pt>
    <dgm:pt modelId="{A2DD4D9E-AC7C-49ED-A21B-05B13A7B29D6}" type="pres">
      <dgm:prSet presAssocID="{B48C930A-3701-4FB0-ABF7-8CDA94B6A26B}" presName="linNode" presStyleCnt="0"/>
      <dgm:spPr/>
    </dgm:pt>
    <dgm:pt modelId="{B16AA103-B3BB-4DB8-8FBA-3C5909BCF04F}" type="pres">
      <dgm:prSet presAssocID="{B48C930A-3701-4FB0-ABF7-8CDA94B6A26B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A7509922-CD17-43AE-B0F7-EB257BA1BA92}" type="presOf" srcId="{B446FF1F-9502-4B5A-97A5-395E9D119E60}" destId="{B94E5D6D-5DA7-49CF-AB1D-C5D667D6488C}" srcOrd="0" destOrd="0" presId="urn:microsoft.com/office/officeart/2005/8/layout/vList5"/>
    <dgm:cxn modelId="{BE835923-2984-4F7B-8BD7-717086EBA157}" srcId="{E1B00667-96FC-41D4-A2D0-26A3A629400D}" destId="{75738F7C-A5EE-4038-AB1C-4C8837F2A20F}" srcOrd="4" destOrd="0" parTransId="{070AFD28-6BD2-4EB8-9BC2-DD46E6AA7AF8}" sibTransId="{B96023C4-43A4-49CF-B98B-63D2468E26B7}"/>
    <dgm:cxn modelId="{2AD69930-8AB0-4589-9968-954B3F6A9A5D}" srcId="{E1B00667-96FC-41D4-A2D0-26A3A629400D}" destId="{1B15A7BE-E7D6-4AEF-AA40-1F9A1A4C83D8}" srcOrd="0" destOrd="0" parTransId="{D72CE283-F39B-4129-BB0C-6DC0E4EE61B1}" sibTransId="{C8A1F378-CC68-445B-8E8B-3DC98B496E3E}"/>
    <dgm:cxn modelId="{2A519762-F647-48B6-8CFB-D551A80B806C}" srcId="{E1B00667-96FC-41D4-A2D0-26A3A629400D}" destId="{366C97C7-33B4-45E5-9678-ABD25E8FD733}" srcOrd="2" destOrd="0" parTransId="{7B186A35-3C87-4120-8663-5581F318F828}" sibTransId="{D0DA9EF4-BAFC-426D-94B8-CA2D6D8D9F89}"/>
    <dgm:cxn modelId="{A23FEE68-07AF-407C-9436-61716CD98164}" type="presOf" srcId="{B48C930A-3701-4FB0-ABF7-8CDA94B6A26B}" destId="{B16AA103-B3BB-4DB8-8FBA-3C5909BCF04F}" srcOrd="0" destOrd="0" presId="urn:microsoft.com/office/officeart/2005/8/layout/vList5"/>
    <dgm:cxn modelId="{DEC56872-223C-4D54-B20B-AC4A346D4792}" srcId="{E1B00667-96FC-41D4-A2D0-26A3A629400D}" destId="{D15C30C2-8890-4F44-9E42-24CDCA02E4E8}" srcOrd="3" destOrd="0" parTransId="{42187B35-73F2-4711-A6B6-0AA9DCA628AA}" sibTransId="{875D5447-23C0-48D8-A565-EAD6512E8B84}"/>
    <dgm:cxn modelId="{C5B39F90-A126-4631-9710-A98DD8DC2972}" type="presOf" srcId="{1B15A7BE-E7D6-4AEF-AA40-1F9A1A4C83D8}" destId="{8336B4E7-2205-4534-B576-6D305E742F52}" srcOrd="0" destOrd="0" presId="urn:microsoft.com/office/officeart/2005/8/layout/vList5"/>
    <dgm:cxn modelId="{B9488492-9C0B-4EAD-B514-7CC16D041863}" type="presOf" srcId="{96440905-B6F5-438B-8B01-9F371FAD9FE3}" destId="{909B3081-DA9C-4AFE-9581-5ABF5A2DDBB5}" srcOrd="0" destOrd="0" presId="urn:microsoft.com/office/officeart/2005/8/layout/vList5"/>
    <dgm:cxn modelId="{77C57099-D881-48D6-9EF7-A79E68776365}" type="presOf" srcId="{366C97C7-33B4-45E5-9678-ABD25E8FD733}" destId="{3B49FC63-BAD0-45B6-86C5-5296D3250C48}" srcOrd="0" destOrd="0" presId="urn:microsoft.com/office/officeart/2005/8/layout/vList5"/>
    <dgm:cxn modelId="{9CB4D29B-D144-4258-B498-3D2288F35BB0}" type="presOf" srcId="{E1B00667-96FC-41D4-A2D0-26A3A629400D}" destId="{842713B7-4984-43BC-96B9-D6C17C5AB60E}" srcOrd="0" destOrd="0" presId="urn:microsoft.com/office/officeart/2005/8/layout/vList5"/>
    <dgm:cxn modelId="{453A8CAC-49AF-4673-A95F-DE4D4807291C}" srcId="{E1B00667-96FC-41D4-A2D0-26A3A629400D}" destId="{96440905-B6F5-438B-8B01-9F371FAD9FE3}" srcOrd="1" destOrd="0" parTransId="{78608598-D16F-43D0-B193-A4C1EFA1923C}" sibTransId="{972BD39A-38DB-4470-A22A-064E6C406625}"/>
    <dgm:cxn modelId="{BF1E78B2-46C8-426C-B2A7-027A97CD9BAA}" type="presOf" srcId="{D15C30C2-8890-4F44-9E42-24CDCA02E4E8}" destId="{573A80FD-2374-450D-B7F2-22E2B0C8B903}" srcOrd="0" destOrd="0" presId="urn:microsoft.com/office/officeart/2005/8/layout/vList5"/>
    <dgm:cxn modelId="{21118CBA-05C9-4855-B5DA-96087779E912}" srcId="{E1B00667-96FC-41D4-A2D0-26A3A629400D}" destId="{B13574A4-FAD9-496D-8896-B42D8CA32D06}" srcOrd="6" destOrd="0" parTransId="{5327B148-3A8A-4B41-BF03-37D47F0A0F56}" sibTransId="{91D2DAB4-0F0D-48D5-8FE6-D03613418B92}"/>
    <dgm:cxn modelId="{20074BC2-FC1C-42F4-8F5D-ECEAE8FFEDD5}" srcId="{E1B00667-96FC-41D4-A2D0-26A3A629400D}" destId="{B446FF1F-9502-4B5A-97A5-395E9D119E60}" srcOrd="5" destOrd="0" parTransId="{7FF46D24-530A-4C92-9EE1-AE5BC0D544C3}" sibTransId="{76A79453-6E88-4B29-A384-D8A5C471128B}"/>
    <dgm:cxn modelId="{FC1BE8CB-5814-491C-B656-229008B57C7C}" srcId="{E1B00667-96FC-41D4-A2D0-26A3A629400D}" destId="{B48C930A-3701-4FB0-ABF7-8CDA94B6A26B}" srcOrd="7" destOrd="0" parTransId="{1961D460-2D91-46CF-BF7B-33EDCCEB762C}" sibTransId="{84B05589-B2E2-449D-858D-B57B5942AA9F}"/>
    <dgm:cxn modelId="{D401C0DB-3D98-4C78-AE26-0055E18E4B0F}" type="presOf" srcId="{B13574A4-FAD9-496D-8896-B42D8CA32D06}" destId="{B1E79E4F-9453-43B8-A8B8-9314816679CF}" srcOrd="0" destOrd="0" presId="urn:microsoft.com/office/officeart/2005/8/layout/vList5"/>
    <dgm:cxn modelId="{ECC1BDEA-6569-4EFF-87F4-ED54B367D074}" type="presOf" srcId="{75738F7C-A5EE-4038-AB1C-4C8837F2A20F}" destId="{86DE8D57-3DD5-4878-B51F-DE855F3124A8}" srcOrd="0" destOrd="0" presId="urn:microsoft.com/office/officeart/2005/8/layout/vList5"/>
    <dgm:cxn modelId="{A25C142E-D833-4A5C-8A46-C105DB38C0BE}" type="presParOf" srcId="{842713B7-4984-43BC-96B9-D6C17C5AB60E}" destId="{AB94F19B-6B24-4D96-8C5A-E72F70C7D1EA}" srcOrd="0" destOrd="0" presId="urn:microsoft.com/office/officeart/2005/8/layout/vList5"/>
    <dgm:cxn modelId="{F82B6EAB-01C2-479F-BF14-02CE5CECA0E3}" type="presParOf" srcId="{AB94F19B-6B24-4D96-8C5A-E72F70C7D1EA}" destId="{8336B4E7-2205-4534-B576-6D305E742F52}" srcOrd="0" destOrd="0" presId="urn:microsoft.com/office/officeart/2005/8/layout/vList5"/>
    <dgm:cxn modelId="{6AFD11EB-51AE-4619-A234-0F541DF7C4D5}" type="presParOf" srcId="{842713B7-4984-43BC-96B9-D6C17C5AB60E}" destId="{FE934807-52B1-442C-A71E-AFBAA76ED75D}" srcOrd="1" destOrd="0" presId="urn:microsoft.com/office/officeart/2005/8/layout/vList5"/>
    <dgm:cxn modelId="{17A83446-6581-4E64-9E89-4862421EF4BE}" type="presParOf" srcId="{842713B7-4984-43BC-96B9-D6C17C5AB60E}" destId="{F20C5760-3104-4175-A967-94F722CBC7CF}" srcOrd="2" destOrd="0" presId="urn:microsoft.com/office/officeart/2005/8/layout/vList5"/>
    <dgm:cxn modelId="{9E479EF0-798C-48D3-972F-3DCD82FE828B}" type="presParOf" srcId="{F20C5760-3104-4175-A967-94F722CBC7CF}" destId="{909B3081-DA9C-4AFE-9581-5ABF5A2DDBB5}" srcOrd="0" destOrd="0" presId="urn:microsoft.com/office/officeart/2005/8/layout/vList5"/>
    <dgm:cxn modelId="{D2734E11-E47A-41B3-B46E-08222BD1C197}" type="presParOf" srcId="{842713B7-4984-43BC-96B9-D6C17C5AB60E}" destId="{7CC04D91-4758-42DE-A28B-6883287691D8}" srcOrd="3" destOrd="0" presId="urn:microsoft.com/office/officeart/2005/8/layout/vList5"/>
    <dgm:cxn modelId="{2E38145C-9997-45D8-A207-142DB03CE9E4}" type="presParOf" srcId="{842713B7-4984-43BC-96B9-D6C17C5AB60E}" destId="{56C90860-D315-42DF-9B04-83188B11A48D}" srcOrd="4" destOrd="0" presId="urn:microsoft.com/office/officeart/2005/8/layout/vList5"/>
    <dgm:cxn modelId="{C8116A96-3BBF-481B-9109-B87773473064}" type="presParOf" srcId="{56C90860-D315-42DF-9B04-83188B11A48D}" destId="{3B49FC63-BAD0-45B6-86C5-5296D3250C48}" srcOrd="0" destOrd="0" presId="urn:microsoft.com/office/officeart/2005/8/layout/vList5"/>
    <dgm:cxn modelId="{DF29C8D9-DFE1-4C0D-8B4E-564FE8F908A8}" type="presParOf" srcId="{842713B7-4984-43BC-96B9-D6C17C5AB60E}" destId="{86A076D8-0D56-4D80-91D5-DA0E568541DE}" srcOrd="5" destOrd="0" presId="urn:microsoft.com/office/officeart/2005/8/layout/vList5"/>
    <dgm:cxn modelId="{FF971DCD-6F73-4F33-A088-D7E93D839D7C}" type="presParOf" srcId="{842713B7-4984-43BC-96B9-D6C17C5AB60E}" destId="{FBDE63CB-5F1F-45DD-9473-B5FAEAC5D793}" srcOrd="6" destOrd="0" presId="urn:microsoft.com/office/officeart/2005/8/layout/vList5"/>
    <dgm:cxn modelId="{FBD09E36-EF99-4F2E-851B-387FD22E0C1B}" type="presParOf" srcId="{FBDE63CB-5F1F-45DD-9473-B5FAEAC5D793}" destId="{573A80FD-2374-450D-B7F2-22E2B0C8B903}" srcOrd="0" destOrd="0" presId="urn:microsoft.com/office/officeart/2005/8/layout/vList5"/>
    <dgm:cxn modelId="{C45D0CCF-4175-4946-B2A8-2E648161D4A4}" type="presParOf" srcId="{842713B7-4984-43BC-96B9-D6C17C5AB60E}" destId="{36A78529-6DCB-4892-8BCC-3C0FE220FC13}" srcOrd="7" destOrd="0" presId="urn:microsoft.com/office/officeart/2005/8/layout/vList5"/>
    <dgm:cxn modelId="{F7167BDF-7249-4978-A0F2-78D3A43FC56A}" type="presParOf" srcId="{842713B7-4984-43BC-96B9-D6C17C5AB60E}" destId="{331FB451-750F-4BB3-B74E-D4FB1465CA37}" srcOrd="8" destOrd="0" presId="urn:microsoft.com/office/officeart/2005/8/layout/vList5"/>
    <dgm:cxn modelId="{8F8333C7-E443-4C17-B00B-97ED6B275775}" type="presParOf" srcId="{331FB451-750F-4BB3-B74E-D4FB1465CA37}" destId="{86DE8D57-3DD5-4878-B51F-DE855F3124A8}" srcOrd="0" destOrd="0" presId="urn:microsoft.com/office/officeart/2005/8/layout/vList5"/>
    <dgm:cxn modelId="{A693454F-5294-4334-ABE0-616BB12BB0BC}" type="presParOf" srcId="{842713B7-4984-43BC-96B9-D6C17C5AB60E}" destId="{9EFD3651-6A00-420A-B7B9-6F0BFA3942FE}" srcOrd="9" destOrd="0" presId="urn:microsoft.com/office/officeart/2005/8/layout/vList5"/>
    <dgm:cxn modelId="{9B38AD72-14C2-44E5-B79C-E9983B91E7CA}" type="presParOf" srcId="{842713B7-4984-43BC-96B9-D6C17C5AB60E}" destId="{8DCD209A-12BD-4563-BB68-B7178EB93736}" srcOrd="10" destOrd="0" presId="urn:microsoft.com/office/officeart/2005/8/layout/vList5"/>
    <dgm:cxn modelId="{A5EFC854-DD24-4932-B60C-B24808427224}" type="presParOf" srcId="{8DCD209A-12BD-4563-BB68-B7178EB93736}" destId="{B94E5D6D-5DA7-49CF-AB1D-C5D667D6488C}" srcOrd="0" destOrd="0" presId="urn:microsoft.com/office/officeart/2005/8/layout/vList5"/>
    <dgm:cxn modelId="{D6AA78D4-D13A-42E0-8973-CDF3D9FFDFCB}" type="presParOf" srcId="{842713B7-4984-43BC-96B9-D6C17C5AB60E}" destId="{9246158F-5986-4662-B8B8-127E6CDE680E}" srcOrd="11" destOrd="0" presId="urn:microsoft.com/office/officeart/2005/8/layout/vList5"/>
    <dgm:cxn modelId="{3F32FE03-64A0-43DC-8C95-EA84DA979CC4}" type="presParOf" srcId="{842713B7-4984-43BC-96B9-D6C17C5AB60E}" destId="{7E578695-6CA1-4FE1-B397-C1204B3F1BB0}" srcOrd="12" destOrd="0" presId="urn:microsoft.com/office/officeart/2005/8/layout/vList5"/>
    <dgm:cxn modelId="{E7660E7E-F25F-49F3-B30C-AB9FDD6DFEF8}" type="presParOf" srcId="{7E578695-6CA1-4FE1-B397-C1204B3F1BB0}" destId="{B1E79E4F-9453-43B8-A8B8-9314816679CF}" srcOrd="0" destOrd="0" presId="urn:microsoft.com/office/officeart/2005/8/layout/vList5"/>
    <dgm:cxn modelId="{A75BDA95-AC29-4098-B0DB-A7AFC624D8B4}" type="presParOf" srcId="{842713B7-4984-43BC-96B9-D6C17C5AB60E}" destId="{263D1742-C615-426A-9CB1-8A5F70B8E239}" srcOrd="13" destOrd="0" presId="urn:microsoft.com/office/officeart/2005/8/layout/vList5"/>
    <dgm:cxn modelId="{3EE6D9A3-1638-4E26-A8BA-5AD92B4242AE}" type="presParOf" srcId="{842713B7-4984-43BC-96B9-D6C17C5AB60E}" destId="{A2DD4D9E-AC7C-49ED-A21B-05B13A7B29D6}" srcOrd="14" destOrd="0" presId="urn:microsoft.com/office/officeart/2005/8/layout/vList5"/>
    <dgm:cxn modelId="{C038AFC7-07DC-40F4-99A5-A8C0FDC09EFE}" type="presParOf" srcId="{A2DD4D9E-AC7C-49ED-A21B-05B13A7B29D6}" destId="{B16AA103-B3BB-4DB8-8FBA-3C5909BCF0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B4E7-2205-4534-B576-6D305E742F52}">
      <dsp:nvSpPr>
        <dsp:cNvPr id="0" name=""/>
        <dsp:cNvSpPr/>
      </dsp:nvSpPr>
      <dsp:spPr>
        <a:xfrm>
          <a:off x="1717485" y="137"/>
          <a:ext cx="1932171" cy="416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$GLOBALS</a:t>
          </a:r>
        </a:p>
      </dsp:txBody>
      <dsp:txXfrm>
        <a:off x="1737815" y="20467"/>
        <a:ext cx="1891511" cy="375802"/>
      </dsp:txXfrm>
    </dsp:sp>
    <dsp:sp modelId="{909B3081-DA9C-4AFE-9581-5ABF5A2DDBB5}">
      <dsp:nvSpPr>
        <dsp:cNvPr id="0" name=""/>
        <dsp:cNvSpPr/>
      </dsp:nvSpPr>
      <dsp:spPr>
        <a:xfrm>
          <a:off x="1717485" y="437423"/>
          <a:ext cx="1932171" cy="416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$_SERVER</a:t>
          </a:r>
          <a:endParaRPr lang="en-US" sz="2200" b="0" kern="1200" dirty="0"/>
        </a:p>
      </dsp:txBody>
      <dsp:txXfrm>
        <a:off x="1737815" y="457753"/>
        <a:ext cx="1891511" cy="375802"/>
      </dsp:txXfrm>
    </dsp:sp>
    <dsp:sp modelId="{3B49FC63-BAD0-45B6-86C5-5296D3250C48}">
      <dsp:nvSpPr>
        <dsp:cNvPr id="0" name=""/>
        <dsp:cNvSpPr/>
      </dsp:nvSpPr>
      <dsp:spPr>
        <a:xfrm>
          <a:off x="1717485" y="874710"/>
          <a:ext cx="1932171" cy="416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$_REQUEST</a:t>
          </a:r>
        </a:p>
      </dsp:txBody>
      <dsp:txXfrm>
        <a:off x="1737815" y="895040"/>
        <a:ext cx="1891511" cy="375802"/>
      </dsp:txXfrm>
    </dsp:sp>
    <dsp:sp modelId="{573A80FD-2374-450D-B7F2-22E2B0C8B903}">
      <dsp:nvSpPr>
        <dsp:cNvPr id="0" name=""/>
        <dsp:cNvSpPr/>
      </dsp:nvSpPr>
      <dsp:spPr>
        <a:xfrm>
          <a:off x="1717485" y="1311996"/>
          <a:ext cx="1932171" cy="416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$_GET</a:t>
          </a:r>
          <a:endParaRPr lang="en-US" sz="2200" b="0" kern="1200" dirty="0"/>
        </a:p>
      </dsp:txBody>
      <dsp:txXfrm>
        <a:off x="1737815" y="1332326"/>
        <a:ext cx="1891511" cy="375802"/>
      </dsp:txXfrm>
    </dsp:sp>
    <dsp:sp modelId="{86DE8D57-3DD5-4878-B51F-DE855F3124A8}">
      <dsp:nvSpPr>
        <dsp:cNvPr id="0" name=""/>
        <dsp:cNvSpPr/>
      </dsp:nvSpPr>
      <dsp:spPr>
        <a:xfrm>
          <a:off x="1717485" y="1749282"/>
          <a:ext cx="1932171" cy="416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$_POST</a:t>
          </a:r>
        </a:p>
      </dsp:txBody>
      <dsp:txXfrm>
        <a:off x="1737815" y="1769612"/>
        <a:ext cx="1891511" cy="375802"/>
      </dsp:txXfrm>
    </dsp:sp>
    <dsp:sp modelId="{B94E5D6D-5DA7-49CF-AB1D-C5D667D6488C}">
      <dsp:nvSpPr>
        <dsp:cNvPr id="0" name=""/>
        <dsp:cNvSpPr/>
      </dsp:nvSpPr>
      <dsp:spPr>
        <a:xfrm>
          <a:off x="1717485" y="2186568"/>
          <a:ext cx="1932171" cy="416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$_FILES</a:t>
          </a:r>
          <a:endParaRPr lang="en-US" sz="2200" b="0" kern="1200" dirty="0"/>
        </a:p>
      </dsp:txBody>
      <dsp:txXfrm>
        <a:off x="1737815" y="2206898"/>
        <a:ext cx="1891511" cy="375802"/>
      </dsp:txXfrm>
    </dsp:sp>
    <dsp:sp modelId="{B1E79E4F-9453-43B8-A8B8-9314816679CF}">
      <dsp:nvSpPr>
        <dsp:cNvPr id="0" name=""/>
        <dsp:cNvSpPr/>
      </dsp:nvSpPr>
      <dsp:spPr>
        <a:xfrm>
          <a:off x="1717485" y="2623854"/>
          <a:ext cx="1932171" cy="416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$_COOKIE</a:t>
          </a:r>
        </a:p>
      </dsp:txBody>
      <dsp:txXfrm>
        <a:off x="1737815" y="2644184"/>
        <a:ext cx="1891511" cy="375802"/>
      </dsp:txXfrm>
    </dsp:sp>
    <dsp:sp modelId="{B16AA103-B3BB-4DB8-8FBA-3C5909BCF04F}">
      <dsp:nvSpPr>
        <dsp:cNvPr id="0" name=""/>
        <dsp:cNvSpPr/>
      </dsp:nvSpPr>
      <dsp:spPr>
        <a:xfrm>
          <a:off x="1717485" y="3061140"/>
          <a:ext cx="1932171" cy="416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$_SESSION</a:t>
          </a:r>
        </a:p>
      </dsp:txBody>
      <dsp:txXfrm>
        <a:off x="1737815" y="3081470"/>
        <a:ext cx="1891511" cy="375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752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20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278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387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49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2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042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728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09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718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292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884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693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43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9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925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745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dec9ae1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dec9ae1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03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4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50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1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874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1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8B3BB-0109-462E-B9BD-AE57CABB28D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519291" y="3477754"/>
            <a:ext cx="2182241" cy="2182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9" r:id="rId5"/>
    <p:sldLayoutId id="2147483661" r:id="rId6"/>
    <p:sldLayoutId id="2147483664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funcref.ph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constants.magic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cheerful-woman-writing-documents_1372780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pik.com/free-photo/man-using-laptop-cafe_3464635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hacking-concept_4474795.htm/?utm_source=slidesgo_template&amp;utm_medium=referral-link&amp;utm_campaign=sg_resources&amp;utm_content=freepik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</a:rPr>
              <a:t>#4 Session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5717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416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029522" y="1298303"/>
            <a:ext cx="529683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s-E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br>
              <a:rPr lang="es-ES" sz="1800" dirty="0"/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($num1 = 10, $num2 = 20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echo $num1 + $num2;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getSum</a:t>
            </a:r>
            <a:r>
              <a:rPr lang="en-US" sz="1800" dirty="0">
                <a:latin typeface="Consolas" panose="020B0609020204030204" pitchFamily="49" charset="0"/>
              </a:rPr>
              <a:t>(); //30</a:t>
            </a:r>
          </a:p>
          <a:p>
            <a:pPr lvl="2"/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getSum</a:t>
            </a:r>
            <a:r>
              <a:rPr lang="en-US" sz="1800" dirty="0">
                <a:latin typeface="Consolas" panose="020B0609020204030204" pitchFamily="49" charset="0"/>
              </a:rPr>
              <a:t>(15, 25); //40 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endParaRPr lang="en-US" sz="18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#Parameters Default Values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68286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07580" y="1298303"/>
            <a:ext cx="575847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br>
              <a:rPr lang="es-ES" sz="2000" dirty="0"/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getSum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($num1, $num2) :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float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   return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$num1 + $num2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800" dirty="0">
              <a:latin typeface="Consolas" panose="020B0609020204030204" pitchFamily="49" charset="0"/>
            </a:endParaRPr>
          </a:p>
          <a:p>
            <a:pPr lvl="2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// note that value is float number</a:t>
            </a:r>
          </a:p>
          <a:p>
            <a:pPr lvl="2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var_dump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getSum</a:t>
            </a:r>
            <a:r>
              <a:rPr lang="en-US" sz="1800" dirty="0">
                <a:latin typeface="Consolas" panose="020B0609020204030204" pitchFamily="49" charset="0"/>
              </a:rPr>
              <a:t>(10, 20));</a:t>
            </a:r>
          </a:p>
          <a:p>
            <a:pPr lvl="2"/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#Return Type Declaration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689850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07580" y="1298303"/>
            <a:ext cx="575847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2000" dirty="0" err="1">
                <a:solidFill>
                  <a:schemeClr val="tx1"/>
                </a:solidFill>
              </a:rPr>
              <a:t>function</a:t>
            </a:r>
            <a:r>
              <a:rPr lang="es-ES" sz="2000" dirty="0"/>
              <a:t> </a:t>
            </a:r>
            <a:r>
              <a:rPr lang="es-ES" sz="2000" dirty="0">
                <a:solidFill>
                  <a:srgbClr val="FF0000"/>
                </a:solidFill>
              </a:rPr>
              <a:t>test</a:t>
            </a:r>
            <a:r>
              <a:rPr lang="es-ES" sz="2000" dirty="0"/>
              <a:t>(){</a:t>
            </a:r>
          </a:p>
          <a:p>
            <a:pPr lvl="2"/>
            <a:r>
              <a:rPr lang="es-ES" sz="2000" dirty="0"/>
              <a:t>    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$</a:t>
            </a:r>
            <a:r>
              <a:rPr lang="es-ES" sz="2000" dirty="0" err="1">
                <a:solidFill>
                  <a:schemeClr val="tx1">
                    <a:lumMod val="50000"/>
                  </a:schemeClr>
                </a:solidFill>
              </a:rPr>
              <a:t>greet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 = "</a:t>
            </a:r>
            <a:r>
              <a:rPr lang="es-ES" sz="2000" dirty="0" err="1">
                <a:solidFill>
                  <a:schemeClr val="tx1">
                    <a:lumMod val="50000"/>
                  </a:schemeClr>
                </a:solidFill>
              </a:rPr>
              <a:t>Hello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</a:schemeClr>
                </a:solidFill>
              </a:rPr>
              <a:t>World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!";</a:t>
            </a:r>
          </a:p>
          <a:p>
            <a:pPr lvl="2"/>
            <a:r>
              <a:rPr lang="es-ES" sz="2000" dirty="0"/>
              <a:t>    </a:t>
            </a:r>
            <a:r>
              <a:rPr lang="es-ES" sz="2000" dirty="0">
                <a:solidFill>
                  <a:schemeClr val="tx1"/>
                </a:solidFill>
              </a:rPr>
              <a:t>echo</a:t>
            </a:r>
            <a:r>
              <a:rPr lang="es-ES" sz="2000" dirty="0"/>
              <a:t> 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$</a:t>
            </a:r>
            <a:r>
              <a:rPr lang="es-ES" sz="2000" dirty="0" err="1">
                <a:solidFill>
                  <a:schemeClr val="tx1">
                    <a:lumMod val="50000"/>
                  </a:schemeClr>
                </a:solidFill>
              </a:rPr>
              <a:t>greet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lvl="2"/>
            <a:r>
              <a:rPr lang="es-ES" sz="2000" dirty="0"/>
              <a:t>}</a:t>
            </a:r>
          </a:p>
          <a:p>
            <a:pPr lvl="2"/>
            <a:r>
              <a:rPr lang="es-ES" sz="2000" dirty="0"/>
              <a:t> </a:t>
            </a:r>
          </a:p>
          <a:p>
            <a:pPr lvl="2"/>
            <a:r>
              <a:rPr lang="es-ES" sz="2000" dirty="0">
                <a:solidFill>
                  <a:srgbClr val="FF0000"/>
                </a:solidFill>
              </a:rPr>
              <a:t>test</a:t>
            </a:r>
            <a:r>
              <a:rPr lang="es-ES" sz="2000" dirty="0"/>
              <a:t>() //</a:t>
            </a:r>
            <a:r>
              <a:rPr lang="es-ES" sz="1600" dirty="0" err="1"/>
              <a:t>Hello</a:t>
            </a:r>
            <a:r>
              <a:rPr lang="es-ES" sz="1600" dirty="0"/>
              <a:t> </a:t>
            </a:r>
            <a:r>
              <a:rPr lang="es-ES" sz="1600" dirty="0" err="1"/>
              <a:t>World</a:t>
            </a:r>
            <a:r>
              <a:rPr lang="es-ES" sz="1600" dirty="0"/>
              <a:t>!</a:t>
            </a:r>
          </a:p>
          <a:p>
            <a:pPr lvl="2"/>
            <a:r>
              <a:rPr lang="es-ES" sz="2000" dirty="0"/>
              <a:t> </a:t>
            </a:r>
          </a:p>
          <a:p>
            <a:pPr lvl="2"/>
            <a:r>
              <a:rPr lang="es-ES" sz="2000" dirty="0">
                <a:solidFill>
                  <a:schemeClr val="tx1"/>
                </a:solidFill>
              </a:rPr>
              <a:t>echo</a:t>
            </a:r>
            <a:r>
              <a:rPr lang="es-ES" sz="2000" dirty="0"/>
              <a:t> 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$</a:t>
            </a:r>
            <a:r>
              <a:rPr lang="es-ES" sz="2000" dirty="0" err="1">
                <a:solidFill>
                  <a:schemeClr val="tx1">
                    <a:lumMod val="50000"/>
                  </a:schemeClr>
                </a:solidFill>
              </a:rPr>
              <a:t>greet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;</a:t>
            </a:r>
            <a:r>
              <a:rPr lang="es-ES" sz="2000" dirty="0"/>
              <a:t> // </a:t>
            </a:r>
            <a:r>
              <a:rPr lang="es-ES" sz="2000" dirty="0" err="1"/>
              <a:t>undefined</a:t>
            </a:r>
            <a:r>
              <a:rPr lang="es-ES" sz="2000" dirty="0"/>
              <a:t> variable error</a:t>
            </a:r>
            <a:endParaRPr lang="ar-EG" sz="2000" dirty="0"/>
          </a:p>
          <a:p>
            <a:pPr lvl="2"/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#Function Scope 1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802454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08302" y="1212811"/>
            <a:ext cx="4404732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s-E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Hello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World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!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”;</a:t>
            </a:r>
            <a:endParaRPr lang="es-E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2"/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2000" dirty="0" err="1">
                <a:solidFill>
                  <a:schemeClr val="tx1"/>
                </a:solidFill>
              </a:rPr>
              <a:t>function</a:t>
            </a:r>
            <a:r>
              <a:rPr lang="es-ES" sz="2000" dirty="0"/>
              <a:t> </a:t>
            </a:r>
            <a:r>
              <a:rPr lang="es-ES" sz="2000" dirty="0">
                <a:solidFill>
                  <a:srgbClr val="FF0000"/>
                </a:solidFill>
              </a:rPr>
              <a:t>test</a:t>
            </a:r>
            <a:r>
              <a:rPr lang="es-ES" sz="2000" dirty="0"/>
              <a:t>(){</a:t>
            </a:r>
          </a:p>
          <a:p>
            <a:pPr lvl="2"/>
            <a:r>
              <a:rPr lang="es-ES" sz="2000" dirty="0"/>
              <a:t>    </a:t>
            </a:r>
            <a:endParaRPr lang="es-ES" sz="2000" dirty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es-ES" sz="2000" dirty="0"/>
              <a:t>    </a:t>
            </a:r>
            <a:r>
              <a:rPr lang="es-ES" sz="2000" dirty="0">
                <a:solidFill>
                  <a:schemeClr val="tx1"/>
                </a:solidFill>
              </a:rPr>
              <a:t>echo</a:t>
            </a:r>
            <a:r>
              <a:rPr lang="es-ES" sz="2000" dirty="0"/>
              <a:t> 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$</a:t>
            </a:r>
            <a:r>
              <a:rPr lang="es-ES" sz="2000" dirty="0" err="1">
                <a:solidFill>
                  <a:schemeClr val="tx1">
                    <a:lumMod val="50000"/>
                  </a:schemeClr>
                </a:solidFill>
              </a:rPr>
              <a:t>hello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lvl="2"/>
            <a:r>
              <a:rPr lang="es-ES" sz="2000" dirty="0"/>
              <a:t>}</a:t>
            </a:r>
          </a:p>
          <a:p>
            <a:pPr lvl="2"/>
            <a:r>
              <a:rPr lang="es-ES" sz="2000" dirty="0"/>
              <a:t> </a:t>
            </a:r>
          </a:p>
          <a:p>
            <a:pPr lvl="2"/>
            <a:r>
              <a:rPr lang="es-ES" sz="2000" dirty="0">
                <a:solidFill>
                  <a:srgbClr val="FF0000"/>
                </a:solidFill>
              </a:rPr>
              <a:t>test</a:t>
            </a:r>
            <a:r>
              <a:rPr lang="es-ES" sz="2000" dirty="0"/>
              <a:t>()  //error</a:t>
            </a:r>
          </a:p>
          <a:p>
            <a:pPr lvl="2"/>
            <a:r>
              <a:rPr lang="es-ES" sz="2000" dirty="0">
                <a:solidFill>
                  <a:schemeClr val="tx1"/>
                </a:solidFill>
              </a:rPr>
              <a:t>echo</a:t>
            </a:r>
            <a:r>
              <a:rPr lang="es-ES" sz="2000" dirty="0"/>
              <a:t> 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$</a:t>
            </a:r>
            <a:r>
              <a:rPr lang="es-ES" sz="2000" dirty="0" err="1">
                <a:solidFill>
                  <a:schemeClr val="tx1">
                    <a:lumMod val="50000"/>
                  </a:schemeClr>
                </a:solidFill>
              </a:rPr>
              <a:t>hello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;</a:t>
            </a:r>
            <a:r>
              <a:rPr lang="es-ES" sz="2000" dirty="0"/>
              <a:t> //</a:t>
            </a:r>
            <a:r>
              <a:rPr lang="es-ES" sz="2000" dirty="0" err="1"/>
              <a:t>hello</a:t>
            </a:r>
            <a:r>
              <a:rPr lang="es-ES" sz="2000" dirty="0"/>
              <a:t> </a:t>
            </a:r>
            <a:r>
              <a:rPr lang="es-ES" sz="2000" dirty="0" err="1"/>
              <a:t>world</a:t>
            </a:r>
            <a:endParaRPr lang="ar-EG" sz="2000" dirty="0"/>
          </a:p>
          <a:p>
            <a:pPr lvl="2"/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#Function Scope 2</a:t>
            </a:r>
            <a:br>
              <a:rPr lang="en-US" sz="3200" dirty="0"/>
            </a:b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0676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08302" y="1212811"/>
            <a:ext cx="4404732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sz="20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</a:p>
          <a:p>
            <a:pPr lvl="2"/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2"/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2" algn="ctr"/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2" algn="ctr"/>
            <a:r>
              <a:rPr lang="en-US" sz="20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global </a:t>
            </a:r>
            <a:r>
              <a:rPr lang="en-US" sz="2000" b="1" dirty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keyword</a:t>
            </a:r>
          </a:p>
          <a:p>
            <a:pPr lvl="2" algn="ctr"/>
            <a:endParaRPr lang="en-US" sz="2000" b="1" dirty="0">
              <a:solidFill>
                <a:schemeClr val="tx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2" algn="ctr"/>
            <a:r>
              <a:rPr lang="en-US" sz="20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$GLOBALS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#global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398476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5717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Built-in Function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614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08302" y="1212811"/>
            <a:ext cx="4404732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s-E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Hello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tx1">
                    <a:lumMod val="50000"/>
                  </a:schemeClr>
                </a:solidFill>
              </a:rPr>
              <a:t>World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</a:rPr>
              <a:t>!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”;</a:t>
            </a:r>
            <a:endParaRPr lang="es-E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2"/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2000" dirty="0"/>
              <a:t> </a:t>
            </a:r>
          </a:p>
          <a:p>
            <a:pPr lvl="2"/>
            <a:endParaRPr lang="es-ES" sz="2000" dirty="0"/>
          </a:p>
          <a:p>
            <a:pPr lvl="2"/>
            <a:r>
              <a:rPr lang="en-US" sz="20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var_dump</a:t>
            </a:r>
            <a:r>
              <a:rPr lang="en-US" sz="20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is_string</a:t>
            </a:r>
            <a:r>
              <a:rPr lang="en-US" sz="20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($hello)); // true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#Built-In Function Example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4844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5717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Reference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82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0155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TABLE OF CONTENTS</a:t>
            </a:r>
            <a:endParaRPr sz="4000"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7632" y="182885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bg1"/>
                </a:solidFill>
              </a:rPr>
              <a:t>01</a:t>
            </a:r>
            <a:endParaRPr sz="3500" b="1" dirty="0">
              <a:solidFill>
                <a:schemeClr val="bg1"/>
              </a:solidFill>
            </a:endParaRPr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0" y="2141166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2"/>
                </a:solidFill>
              </a:rPr>
              <a:t>Function</a:t>
            </a:r>
            <a:endParaRPr sz="2200" b="1" dirty="0">
              <a:solidFill>
                <a:schemeClr val="bg2"/>
              </a:solidFill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783832" y="182885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bg1"/>
                </a:solidFill>
              </a:rPr>
              <a:t>03</a:t>
            </a:r>
            <a:endParaRPr sz="3500" b="1" dirty="0">
              <a:solidFill>
                <a:schemeClr val="bg1"/>
              </a:solidFill>
            </a:endParaRPr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433482" y="2141166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bg2"/>
                </a:solidFill>
                <a:latin typeface="Overpass Mono"/>
                <a:ea typeface="Overpass Mono"/>
                <a:cs typeface="Overpass Mono"/>
                <a:sym typeface="Overpass Mono"/>
              </a:rPr>
              <a:t>Built-in Function</a:t>
            </a:r>
            <a:endParaRPr sz="2200" b="1" dirty="0">
              <a:solidFill>
                <a:schemeClr val="bg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276842" y="3615364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 err="1">
                <a:solidFill>
                  <a:schemeClr val="bg2"/>
                </a:solidFill>
              </a:rPr>
              <a:t>Superglobals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740417" y="3243784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783832" y="3615364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/>
            <a:r>
              <a:rPr lang="en-US" dirty="0">
                <a:solidFill>
                  <a:schemeClr val="bg2"/>
                </a:solidFill>
              </a:rPr>
              <a:t>Magic Constant</a:t>
            </a:r>
          </a:p>
        </p:txBody>
      </p:sp>
      <p:sp>
        <p:nvSpPr>
          <p:cNvPr id="11" name="Google Shape;348;p29">
            <a:extLst>
              <a:ext uri="{FF2B5EF4-FFF2-40B4-BE49-F238E27FC236}">
                <a16:creationId xmlns:a16="http://schemas.microsoft.com/office/drawing/2014/main" id="{524D0F5E-7CA8-CEF6-4410-614E607C0F1F}"/>
              </a:ext>
            </a:extLst>
          </p:cNvPr>
          <p:cNvSpPr txBox="1">
            <a:spLocks/>
          </p:cNvSpPr>
          <p:nvPr/>
        </p:nvSpPr>
        <p:spPr>
          <a:xfrm flipH="1">
            <a:off x="4783832" y="326954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rgbClr val="FFFFFF"/>
                </a:solidFill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  <p:bldP spid="349" grpId="0" build="p"/>
      <p:bldP spid="350" grpId="0"/>
      <p:bldP spid="351" grpId="0" build="p"/>
      <p:bldP spid="353" grpId="0" build="p"/>
      <p:bldP spid="354" grpId="0"/>
      <p:bldP spid="355" grpId="0" build="p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5717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849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dirty="0"/>
              <a:t>Magic constant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2180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08302" y="1212811"/>
            <a:ext cx="4404732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endParaRPr lang="es-E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endParaRPr lang="es-E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Overpass Mono"/>
            </a:endParaRPr>
          </a:p>
          <a:p>
            <a:pPr lvl="2"/>
            <a:endParaRPr lang="es-ES" sz="20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Overpass Mono"/>
              <a:cs typeface="Overpass Mono"/>
              <a:sym typeface="Overpass Mono"/>
            </a:endParaRPr>
          </a:p>
          <a:p>
            <a:pPr lvl="2"/>
            <a:r>
              <a:rPr lang="es-E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Overpass Mono"/>
                <a:cs typeface="Overpass Mono"/>
                <a:sym typeface="Overpass Mono"/>
              </a:rPr>
              <a:t>echo </a:t>
            </a:r>
            <a:r>
              <a:rPr lang="es-ES" sz="2000" b="1" dirty="0">
                <a:solidFill>
                  <a:schemeClr val="tx2"/>
                </a:solidFill>
                <a:latin typeface="Consolas" panose="020B0609020204030204" pitchFamily="49" charset="0"/>
                <a:ea typeface="Overpass Mono"/>
                <a:cs typeface="Overpass Mono"/>
                <a:sym typeface="Overpass Mono"/>
              </a:rPr>
              <a:t>PHP_INT_MAX</a:t>
            </a:r>
            <a:r>
              <a:rPr lang="es-E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Overpass Mono"/>
                <a:cs typeface="Overpass Mono"/>
                <a:sym typeface="Overpass Mono"/>
              </a:rPr>
              <a:t>;</a:t>
            </a:r>
            <a:endParaRPr lang="en-US" sz="20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#</a:t>
            </a:r>
            <a:r>
              <a:rPr lang="en-US" sz="3200"/>
              <a:t>Magic constant Example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915245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5717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Reference</a:t>
            </a:r>
            <a:endParaRPr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193096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5717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298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dirty="0"/>
              <a:t>Predefined Variables (</a:t>
            </a:r>
            <a:r>
              <a:rPr lang="en-US" dirty="0" err="1">
                <a:solidFill>
                  <a:schemeClr val="bg2"/>
                </a:solidFill>
              </a:rPr>
              <a:t>Superglobals</a:t>
            </a:r>
            <a:r>
              <a:rPr lang="en-US" dirty="0"/>
              <a:t>)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71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407184" y="25511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PHP Data Types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663942" y="2899847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BF50E34-DB9D-2FDF-8075-E2707C1B9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394046"/>
              </p:ext>
            </p:extLst>
          </p:nvPr>
        </p:nvGraphicFramePr>
        <p:xfrm>
          <a:off x="1888429" y="1257337"/>
          <a:ext cx="5367142" cy="3477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958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Graphic spid="3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RESOURCES</a:t>
            </a:r>
            <a:endParaRPr sz="32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1094672" y="1309950"/>
            <a:ext cx="6954656" cy="212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uFill>
                <a:noFill/>
              </a:uFill>
              <a:latin typeface="Verdana" panose="020B0604030504040204" pitchFamily="34" charset="0"/>
              <a:ea typeface="Verdana" panose="020B0604030504040204" pitchFamily="34" charset="0"/>
              <a:cs typeface="Anaheim"/>
              <a:sym typeface="Anahei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PHP Manual:      </a:t>
            </a:r>
            <a:r>
              <a:rPr lang="en-US" sz="2000" dirty="0">
                <a:solidFill>
                  <a:schemeClr val="lt1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php.net</a:t>
            </a:r>
            <a:endParaRPr lang="en" sz="2000" dirty="0">
              <a:solidFill>
                <a:schemeClr val="lt1"/>
              </a:solidFill>
              <a:uFill>
                <a:noFill/>
              </a:uFill>
              <a:latin typeface="Verdana" panose="020B0604030504040204" pitchFamily="34" charset="0"/>
              <a:ea typeface="Verdana" panose="020B0604030504040204" pitchFamily="34" charset="0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 Poin</a:t>
            </a:r>
            <a:r>
              <a:rPr lang="en-US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t:  </a:t>
            </a:r>
            <a:r>
              <a:rPr lang="en-US" sz="2000" dirty="0">
                <a:solidFill>
                  <a:schemeClr val="lt1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tutorialspoint.com/php</a:t>
            </a:r>
            <a:endParaRPr sz="2000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PHP Tutorial:     </a:t>
            </a:r>
            <a:r>
              <a:rPr lang="en-US" sz="2000" dirty="0">
                <a:solidFill>
                  <a:schemeClr val="lt1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phptutorial.net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 School: </a:t>
            </a:r>
            <a:r>
              <a:rPr lang="en" sz="2000" dirty="0">
                <a:solidFill>
                  <a:schemeClr val="bg2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      </a:t>
            </a:r>
            <a:r>
              <a:rPr lang="en-US" sz="2000" dirty="0">
                <a:solidFill>
                  <a:schemeClr val="lt1"/>
                </a:solidFill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  <a:cs typeface="Anaheim"/>
                <a:sym typeface="Anaheim"/>
              </a:rPr>
              <a:t>w3schools.com/php</a:t>
            </a:r>
            <a:endParaRPr sz="2000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21160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4"/>
          <p:cNvSpPr txBox="1">
            <a:spLocks noGrp="1"/>
          </p:cNvSpPr>
          <p:nvPr>
            <p:ph type="title"/>
          </p:nvPr>
        </p:nvSpPr>
        <p:spPr>
          <a:xfrm>
            <a:off x="209653" y="2001794"/>
            <a:ext cx="8724694" cy="113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 for your </a:t>
            </a:r>
            <a:r>
              <a:rPr lang="en" sz="4800" dirty="0">
                <a:solidFill>
                  <a:srgbClr val="7030A0"/>
                </a:solidFill>
              </a:rPr>
              <a:t>attention </a:t>
            </a:r>
            <a:r>
              <a:rPr lang="en" sz="4800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r>
              <a:rPr lang="en" sz="4800" dirty="0"/>
              <a:t> 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9759168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47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487632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357754" y="1871850"/>
            <a:ext cx="49109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What does </a:t>
            </a:r>
            <a:r>
              <a:rPr lang="en-US" sz="2400" b="1" dirty="0">
                <a:solidFill>
                  <a:schemeClr val="bg2"/>
                </a:solidFill>
              </a:rPr>
              <a:t>Function</a:t>
            </a:r>
            <a:r>
              <a:rPr lang="en-US" sz="2400" b="1" dirty="0"/>
              <a:t> mean?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u="sng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29651" y="114075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565432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4689B-95E3-2951-7467-9D2889D18F93}"/>
              </a:ext>
            </a:extLst>
          </p:cNvPr>
          <p:cNvSpPr txBox="1"/>
          <p:nvPr/>
        </p:nvSpPr>
        <p:spPr>
          <a:xfrm>
            <a:off x="229651" y="2520678"/>
            <a:ext cx="4945566" cy="148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re Franklin" panose="020B0604020202020204" pitchFamily="2" charset="0"/>
                <a:sym typeface="Anaheim"/>
              </a:rPr>
              <a:t>A function is 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FFC5"/>
                </a:solidFill>
                <a:effectLst/>
                <a:uLnTx/>
                <a:uFillTx/>
                <a:latin typeface="Libre Franklin" panose="020B0604020202020204" pitchFamily="2" charset="0"/>
                <a:sym typeface="Anaheim"/>
              </a:rPr>
              <a:t>piece of code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re Franklin" panose="020B0604020202020204" pitchFamily="2" charset="0"/>
                <a:sym typeface="Anaheim"/>
              </a:rPr>
              <a:t>which takes one more input in the form of parameter and does some processing and returns a value.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50585" y="44244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Rules of Creating (Declaring) Function</a:t>
            </a:r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910798" y="1238331"/>
            <a:ext cx="6199408" cy="193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Same as variable </a:t>
            </a:r>
            <a:r>
              <a:rPr lang="en-US" sz="2400" b="1" dirty="0">
                <a:solidFill>
                  <a:schemeClr val="bg2"/>
                </a:solidFill>
              </a:rPr>
              <a:t>but</a:t>
            </a:r>
            <a:r>
              <a:rPr lang="en-US" sz="2400" b="1" dirty="0"/>
              <a:t>:</a:t>
            </a:r>
          </a:p>
          <a:p>
            <a:pPr marL="342900" algn="just">
              <a:lnSpc>
                <a:spcPct val="100000"/>
              </a:lnSpc>
            </a:pPr>
            <a:endParaRPr lang="en-US" sz="24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1- Case-Insensitive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2- Can calling before define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663942" y="2899847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7457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553407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Function</a:t>
            </a:r>
            <a:endParaRPr sz="40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917134"/>
            <a:ext cx="7704000" cy="3762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Here’s what you’ll </a:t>
            </a:r>
            <a:r>
              <a:rPr lang="en-US" sz="2800" b="1" dirty="0">
                <a:solidFill>
                  <a:srgbClr val="00FFC5"/>
                </a:solidFill>
              </a:rPr>
              <a:t>learn</a:t>
            </a:r>
            <a:r>
              <a:rPr lang="en-US" sz="2800" b="1" dirty="0"/>
              <a:t> about function:</a:t>
            </a:r>
          </a:p>
          <a:p>
            <a:pPr marL="342900" algn="just"/>
            <a:r>
              <a:rPr lang="en-US" sz="2400" b="1" dirty="0">
                <a:solidFill>
                  <a:schemeClr val="bg2"/>
                </a:solidFill>
              </a:rPr>
              <a:t>Define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bg2"/>
                </a:solidFill>
              </a:rPr>
              <a:t>call</a:t>
            </a:r>
            <a:r>
              <a:rPr lang="en-US" sz="2400" b="1" dirty="0"/>
              <a:t> function</a:t>
            </a:r>
          </a:p>
          <a:p>
            <a:pPr marL="342900" algn="just"/>
            <a:r>
              <a:rPr lang="en-US" sz="2400" b="1" dirty="0">
                <a:solidFill>
                  <a:schemeClr val="bg2"/>
                </a:solidFill>
              </a:rPr>
              <a:t>Parameters</a:t>
            </a:r>
            <a:r>
              <a:rPr lang="en-US" sz="2400" b="1" dirty="0"/>
              <a:t> or Arguments</a:t>
            </a:r>
          </a:p>
          <a:p>
            <a:pPr marL="342900" algn="just"/>
            <a:r>
              <a:rPr lang="en-US" sz="2400" b="1" dirty="0">
                <a:solidFill>
                  <a:schemeClr val="bg2"/>
                </a:solidFill>
              </a:rPr>
              <a:t>Return</a:t>
            </a:r>
            <a:r>
              <a:rPr lang="en-US" sz="2400" b="1" dirty="0"/>
              <a:t> values</a:t>
            </a:r>
          </a:p>
          <a:p>
            <a:pPr marL="342900" algn="just"/>
            <a:r>
              <a:rPr lang="en-US" sz="2400" b="1" dirty="0"/>
              <a:t>Function </a:t>
            </a:r>
            <a:r>
              <a:rPr lang="en-US" sz="2400" b="1" dirty="0">
                <a:solidFill>
                  <a:schemeClr val="bg2"/>
                </a:solidFill>
              </a:rPr>
              <a:t>scope</a:t>
            </a:r>
          </a:p>
          <a:p>
            <a:pPr marL="342900" algn="just"/>
            <a:r>
              <a:rPr lang="en-US" sz="2400" b="1" dirty="0">
                <a:solidFill>
                  <a:schemeClr val="bg2"/>
                </a:solidFill>
              </a:rPr>
              <a:t>Default</a:t>
            </a:r>
            <a:r>
              <a:rPr lang="en-US" sz="2400" b="1" dirty="0"/>
              <a:t> Parameters </a:t>
            </a:r>
          </a:p>
          <a:p>
            <a:pPr marL="342900" algn="just"/>
            <a:r>
              <a:rPr lang="en-US" sz="2400" b="1" dirty="0"/>
              <a:t>Return </a:t>
            </a:r>
            <a:r>
              <a:rPr lang="en-US" sz="2400" b="1" dirty="0">
                <a:solidFill>
                  <a:schemeClr val="bg2"/>
                </a:solidFill>
              </a:rPr>
              <a:t>Type</a:t>
            </a:r>
            <a:r>
              <a:rPr lang="en-US" sz="2400" b="1" dirty="0"/>
              <a:t> Declarations</a:t>
            </a:r>
          </a:p>
          <a:p>
            <a:pPr marL="342900" algn="just"/>
            <a:r>
              <a:rPr lang="en-US" sz="2400" b="1" dirty="0"/>
              <a:t>Passing Parameters by </a:t>
            </a:r>
            <a:r>
              <a:rPr lang="en-US" sz="2400" b="1" dirty="0">
                <a:solidFill>
                  <a:schemeClr val="bg2"/>
                </a:solidFill>
              </a:rPr>
              <a:t>Reference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19454" y="1298303"/>
            <a:ext cx="4225236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s-E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s-E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br>
              <a:rPr lang="es-ES" sz="2400" dirty="0"/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functionName</a:t>
            </a:r>
            <a:r>
              <a:rPr lang="en-US" sz="2400" dirty="0">
                <a:latin typeface="Consolas" panose="020B0609020204030204" pitchFamily="49" charset="0"/>
              </a:rPr>
              <a:t>(){</a:t>
            </a:r>
          </a:p>
          <a:p>
            <a:pPr lvl="2"/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   //Code</a:t>
            </a:r>
          </a:p>
          <a:p>
            <a:pPr lvl="2"/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#Syntax Example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17069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420890" y="1298303"/>
            <a:ext cx="412380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s-E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sayHello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2"/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sayHello</a:t>
            </a:r>
            <a:r>
              <a:rPr lang="en-US" sz="1800" dirty="0"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echo</a:t>
            </a:r>
            <a:r>
              <a:rPr lang="en-US" sz="1800" dirty="0">
                <a:latin typeface="Consolas" panose="020B0609020204030204" pitchFamily="49" charset="0"/>
              </a:rPr>
              <a:t> “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en-US" sz="1800" dirty="0">
                <a:latin typeface="Consolas" panose="020B0609020204030204" pitchFamily="49" charset="0"/>
              </a:rPr>
              <a:t>";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18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# Define and call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587948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420890" y="1298303"/>
            <a:ext cx="4123800" cy="39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s-E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br>
              <a:rPr lang="es-ES" sz="1800" dirty="0"/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getSum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($num1, $num2</a:t>
            </a:r>
            <a:r>
              <a:rPr lang="en-US" sz="1800" dirty="0">
                <a:latin typeface="Consolas" panose="020B0609020204030204" pitchFamily="49" charset="0"/>
              </a:rPr>
              <a:t>){</a:t>
            </a:r>
          </a:p>
          <a:p>
            <a:pPr lvl="2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echo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$num1 + $num2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lvl="2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getSum</a:t>
            </a:r>
            <a:r>
              <a:rPr lang="en-US" sz="1800" dirty="0">
                <a:latin typeface="Consolas" panose="020B0609020204030204" pitchFamily="49" charset="0"/>
              </a:rPr>
              <a:t>(10, 20); //20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# Parameters or Arguments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86005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/>
      <p:bldP spid="856" grpId="0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440</Words>
  <Application>Microsoft Office PowerPoint</Application>
  <PresentationFormat>On-screen Show (16:9)</PresentationFormat>
  <Paragraphs>153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Anaheim</vt:lpstr>
      <vt:lpstr>Arial</vt:lpstr>
      <vt:lpstr>Consolas</vt:lpstr>
      <vt:lpstr>Libre Franklin</vt:lpstr>
      <vt:lpstr>Nunito Light</vt:lpstr>
      <vt:lpstr>Overpass Mono</vt:lpstr>
      <vt:lpstr>Raleway Thin</vt:lpstr>
      <vt:lpstr>Roboto</vt:lpstr>
      <vt:lpstr>Roboto Condensed Light</vt:lpstr>
      <vt:lpstr>Verdana</vt:lpstr>
      <vt:lpstr>Programming Lesson by Slidesgo</vt:lpstr>
      <vt:lpstr>Function</vt:lpstr>
      <vt:lpstr>TABLE OF CONTENTS</vt:lpstr>
      <vt:lpstr>Function</vt:lpstr>
      <vt:lpstr>INTRODUCTION</vt:lpstr>
      <vt:lpstr>Rules of Creating (Declaring) Function</vt:lpstr>
      <vt:lpstr>Function</vt:lpstr>
      <vt:lpstr>#Syntax Example</vt:lpstr>
      <vt:lpstr># Define and call</vt:lpstr>
      <vt:lpstr># Parameters or Arguments</vt:lpstr>
      <vt:lpstr>?</vt:lpstr>
      <vt:lpstr>#Parameters Default Values</vt:lpstr>
      <vt:lpstr>#Return Type Declaration</vt:lpstr>
      <vt:lpstr>#Function Scope 1</vt:lpstr>
      <vt:lpstr>#Function Scope 2 </vt:lpstr>
      <vt:lpstr>#global</vt:lpstr>
      <vt:lpstr>?</vt:lpstr>
      <vt:lpstr>Built-in Function</vt:lpstr>
      <vt:lpstr>#Built-In Function Example</vt:lpstr>
      <vt:lpstr>Reference</vt:lpstr>
      <vt:lpstr>?</vt:lpstr>
      <vt:lpstr>Magic constant</vt:lpstr>
      <vt:lpstr>#Magic constant Example</vt:lpstr>
      <vt:lpstr>Reference</vt:lpstr>
      <vt:lpstr>?</vt:lpstr>
      <vt:lpstr>Predefined Variables (Superglobals)</vt:lpstr>
      <vt:lpstr>PHP Data Types</vt:lpstr>
      <vt:lpstr>RESOURCES</vt:lpstr>
      <vt:lpstr>Thanks for your attention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LESSON</dc:title>
  <dc:creator>M3AT58</dc:creator>
  <cp:lastModifiedBy>Abdalmonaem gamal</cp:lastModifiedBy>
  <cp:revision>51</cp:revision>
  <dcterms:modified xsi:type="dcterms:W3CDTF">2022-08-28T23:06:03Z</dcterms:modified>
</cp:coreProperties>
</file>