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5"/>
  </p:notesMasterIdLst>
  <p:sldIdLst>
    <p:sldId id="256" r:id="rId2"/>
    <p:sldId id="258" r:id="rId3"/>
    <p:sldId id="261" r:id="rId4"/>
    <p:sldId id="262" r:id="rId5"/>
    <p:sldId id="324" r:id="rId6"/>
    <p:sldId id="259" r:id="rId7"/>
    <p:sldId id="301" r:id="rId8"/>
    <p:sldId id="302" r:id="rId9"/>
    <p:sldId id="325" r:id="rId10"/>
    <p:sldId id="305" r:id="rId11"/>
    <p:sldId id="303" r:id="rId12"/>
    <p:sldId id="307" r:id="rId13"/>
    <p:sldId id="357" r:id="rId14"/>
    <p:sldId id="304" r:id="rId15"/>
    <p:sldId id="356" r:id="rId16"/>
    <p:sldId id="264" r:id="rId17"/>
    <p:sldId id="308" r:id="rId18"/>
    <p:sldId id="312" r:id="rId19"/>
    <p:sldId id="313" r:id="rId20"/>
    <p:sldId id="318" r:id="rId21"/>
    <p:sldId id="316" r:id="rId22"/>
    <p:sldId id="322" r:id="rId23"/>
    <p:sldId id="281" r:id="rId24"/>
  </p:sldIdLst>
  <p:sldSz cx="9144000" cy="5143500" type="screen16x9"/>
  <p:notesSz cx="6858000" cy="9144000"/>
  <p:embeddedFontLst>
    <p:embeddedFont>
      <p:font typeface="Anaheim" panose="020B0604020202020204" charset="0"/>
      <p:regular r:id="rId26"/>
    </p:embeddedFont>
    <p:embeddedFont>
      <p:font typeface="Barlow" panose="00000500000000000000" pitchFamily="2" charset="0"/>
      <p:regular r:id="rId27"/>
      <p:bold r:id="rId28"/>
      <p:italic r:id="rId29"/>
      <p:boldItalic r:id="rId30"/>
    </p:embeddedFont>
    <p:embeddedFont>
      <p:font typeface="Barlow Condensed ExtraBold" panose="00000906000000000000" pitchFamily="2" charset="0"/>
      <p:bold r:id="rId31"/>
      <p:boldItalic r:id="rId32"/>
    </p:embeddedFont>
    <p:embeddedFont>
      <p:font typeface="Nunito Light" pitchFamily="2" charset="0"/>
      <p:regular r:id="rId33"/>
      <p:italic r:id="rId34"/>
    </p:embeddedFont>
    <p:embeddedFont>
      <p:font typeface="Overpass Mono" panose="020B0604020202020204" charset="0"/>
      <p:regular r:id="rId35"/>
    </p:embeddedFont>
    <p:embeddedFont>
      <p:font typeface="Raleway SemiBold" pitchFamily="2" charset="0"/>
      <p:bold r:id="rId36"/>
      <p:boldItalic r:id="rId37"/>
    </p:embeddedFont>
    <p:embeddedFont>
      <p:font typeface="Roboto" panose="02000000000000000000" pitchFamily="2" charset="0"/>
      <p:regular r:id="rId38"/>
      <p:bold r:id="rId39"/>
      <p:italic r:id="rId40"/>
      <p:boldItalic r:id="rId41"/>
    </p:embeddedFont>
    <p:embeddedFont>
      <p:font typeface="Roboto Condensed Light" panose="02000000000000000000" pitchFamily="2" charset="0"/>
      <p:regular r:id="rId42"/>
      <p: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00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font" Target="fonts/font17.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font" Target="fonts/font18.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8b2f66a28e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8b2f66a28e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8b2f66a28e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8b2f66a28e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8b3994a781_0_10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3" name="Google Shape;853;g8b3994a781_0_10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8b3994a781_0_10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3" name="Google Shape;853;g8b3994a781_0_10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8b872573b1_0_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8b872573b1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8b2f66a28e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8b2f66a28e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8b3994a781_0_10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3" name="Google Shape;853;g8b3994a781_0_10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g8b3994a781_0_10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0" name="Google Shape;860;g8b3994a781_0_10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8d4cbd36da_4_316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8d4cbd36da_4_31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8b3994a781_0_10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3" name="Google Shape;853;g8b3994a781_0_10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p:nvPr/>
        </p:nvSpPr>
        <p:spPr>
          <a:xfrm>
            <a:off x="1962382" y="0"/>
            <a:ext cx="2721868" cy="387420"/>
          </a:xfrm>
          <a:custGeom>
            <a:avLst/>
            <a:gdLst/>
            <a:ahLst/>
            <a:cxnLst/>
            <a:rect l="l" t="t" r="r" b="b"/>
            <a:pathLst>
              <a:path w="39744" h="5657" extrusionOk="0">
                <a:moveTo>
                  <a:pt x="1" y="1"/>
                </a:moveTo>
                <a:lnTo>
                  <a:pt x="1" y="5656"/>
                </a:lnTo>
                <a:lnTo>
                  <a:pt x="39744" y="5656"/>
                </a:lnTo>
                <a:lnTo>
                  <a:pt x="397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73813" y="0"/>
            <a:ext cx="664647" cy="387420"/>
          </a:xfrm>
          <a:custGeom>
            <a:avLst/>
            <a:gdLst/>
            <a:ahLst/>
            <a:cxnLst/>
            <a:rect l="l" t="t" r="r" b="b"/>
            <a:pathLst>
              <a:path w="9705" h="5657" extrusionOk="0">
                <a:moveTo>
                  <a:pt x="1" y="1"/>
                </a:moveTo>
                <a:lnTo>
                  <a:pt x="1" y="5656"/>
                </a:lnTo>
                <a:lnTo>
                  <a:pt x="9704" y="5656"/>
                </a:lnTo>
                <a:lnTo>
                  <a:pt x="9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49134" y="938616"/>
            <a:ext cx="212098" cy="385776"/>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73813" y="1008745"/>
            <a:ext cx="167240" cy="24551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268492" y="1008745"/>
            <a:ext cx="168062" cy="24551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16020" y="4983597"/>
            <a:ext cx="1054395" cy="159912"/>
          </a:xfrm>
          <a:custGeom>
            <a:avLst/>
            <a:gdLst/>
            <a:ahLst/>
            <a:cxnLst/>
            <a:rect l="l" t="t" r="r" b="b"/>
            <a:pathLst>
              <a:path w="15396" h="2335" extrusionOk="0">
                <a:moveTo>
                  <a:pt x="1" y="1"/>
                </a:moveTo>
                <a:lnTo>
                  <a:pt x="1" y="2335"/>
                </a:lnTo>
                <a:lnTo>
                  <a:pt x="15395" y="2335"/>
                </a:lnTo>
                <a:lnTo>
                  <a:pt x="15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160341" y="4983597"/>
            <a:ext cx="2152689" cy="159912"/>
          </a:xfrm>
          <a:custGeom>
            <a:avLst/>
            <a:gdLst/>
            <a:ahLst/>
            <a:cxnLst/>
            <a:rect l="l" t="t" r="r" b="b"/>
            <a:pathLst>
              <a:path w="31433" h="2335" extrusionOk="0">
                <a:moveTo>
                  <a:pt x="0" y="1"/>
                </a:moveTo>
                <a:lnTo>
                  <a:pt x="0" y="2335"/>
                </a:lnTo>
                <a:lnTo>
                  <a:pt x="31433" y="2335"/>
                </a:lnTo>
                <a:lnTo>
                  <a:pt x="314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805333" y="4452017"/>
            <a:ext cx="3750923" cy="160666"/>
          </a:xfrm>
          <a:custGeom>
            <a:avLst/>
            <a:gdLst/>
            <a:ahLst/>
            <a:cxnLst/>
            <a:rect l="l" t="t" r="r" b="b"/>
            <a:pathLst>
              <a:path w="54770" h="2346" extrusionOk="0">
                <a:moveTo>
                  <a:pt x="0" y="0"/>
                </a:moveTo>
                <a:lnTo>
                  <a:pt x="0" y="2346"/>
                </a:lnTo>
                <a:lnTo>
                  <a:pt x="54769" y="2346"/>
                </a:lnTo>
                <a:lnTo>
                  <a:pt x="54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0" y="4452017"/>
            <a:ext cx="1490645" cy="160666"/>
          </a:xfrm>
          <a:custGeom>
            <a:avLst/>
            <a:gdLst/>
            <a:ahLst/>
            <a:cxnLst/>
            <a:rect l="l" t="t" r="r" b="b"/>
            <a:pathLst>
              <a:path w="21766" h="2346" extrusionOk="0">
                <a:moveTo>
                  <a:pt x="1" y="0"/>
                </a:moveTo>
                <a:lnTo>
                  <a:pt x="1" y="2346"/>
                </a:lnTo>
                <a:lnTo>
                  <a:pt x="21765" y="2346"/>
                </a:lnTo>
                <a:lnTo>
                  <a:pt x="21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6093" y="4717807"/>
            <a:ext cx="3218453" cy="160734"/>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0" y="4717807"/>
            <a:ext cx="364546" cy="160734"/>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0" y="4983597"/>
            <a:ext cx="828532" cy="159912"/>
          </a:xfrm>
          <a:custGeom>
            <a:avLst/>
            <a:gdLst/>
            <a:ahLst/>
            <a:cxnLst/>
            <a:rect l="l" t="t" r="r" b="b"/>
            <a:pathLst>
              <a:path w="12098" h="2335" extrusionOk="0">
                <a:moveTo>
                  <a:pt x="1" y="1"/>
                </a:moveTo>
                <a:lnTo>
                  <a:pt x="1" y="2335"/>
                </a:lnTo>
                <a:lnTo>
                  <a:pt x="12098" y="2335"/>
                </a:lnTo>
                <a:lnTo>
                  <a:pt x="12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7400"/>
            </a:lvl1pPr>
            <a:lvl2pPr lvl="1" algn="ctr" rtl="0">
              <a:spcBef>
                <a:spcPts val="0"/>
              </a:spcBef>
              <a:spcAft>
                <a:spcPts val="0"/>
              </a:spcAft>
              <a:buSzPts val="6100"/>
              <a:buNone/>
              <a:defRPr sz="6100"/>
            </a:lvl2pPr>
            <a:lvl3pPr lvl="2" algn="ctr" rtl="0">
              <a:spcBef>
                <a:spcPts val="0"/>
              </a:spcBef>
              <a:spcAft>
                <a:spcPts val="0"/>
              </a:spcAft>
              <a:buSzPts val="6100"/>
              <a:buNone/>
              <a:defRPr sz="6100"/>
            </a:lvl3pPr>
            <a:lvl4pPr lvl="3" algn="ctr" rtl="0">
              <a:spcBef>
                <a:spcPts val="0"/>
              </a:spcBef>
              <a:spcAft>
                <a:spcPts val="0"/>
              </a:spcAft>
              <a:buSzPts val="6100"/>
              <a:buNone/>
              <a:defRPr sz="6100"/>
            </a:lvl4pPr>
            <a:lvl5pPr lvl="4" algn="ctr" rtl="0">
              <a:spcBef>
                <a:spcPts val="0"/>
              </a:spcBef>
              <a:spcAft>
                <a:spcPts val="0"/>
              </a:spcAft>
              <a:buSzPts val="6100"/>
              <a:buNone/>
              <a:defRPr sz="6100"/>
            </a:lvl5pPr>
            <a:lvl6pPr lvl="5" algn="ctr" rtl="0">
              <a:spcBef>
                <a:spcPts val="0"/>
              </a:spcBef>
              <a:spcAft>
                <a:spcPts val="0"/>
              </a:spcAft>
              <a:buSzPts val="6100"/>
              <a:buNone/>
              <a:defRPr sz="6100"/>
            </a:lvl6pPr>
            <a:lvl7pPr lvl="6" algn="ctr" rtl="0">
              <a:spcBef>
                <a:spcPts val="0"/>
              </a:spcBef>
              <a:spcAft>
                <a:spcPts val="0"/>
              </a:spcAft>
              <a:buSzPts val="6100"/>
              <a:buNone/>
              <a:defRPr sz="6100"/>
            </a:lvl7pPr>
            <a:lvl8pPr lvl="7" algn="ctr" rtl="0">
              <a:spcBef>
                <a:spcPts val="0"/>
              </a:spcBef>
              <a:spcAft>
                <a:spcPts val="0"/>
              </a:spcAft>
              <a:buSzPts val="6100"/>
              <a:buNone/>
              <a:defRPr sz="6100"/>
            </a:lvl8pPr>
            <a:lvl9pPr lvl="8" algn="ctr" rtl="0">
              <a:spcBef>
                <a:spcPts val="0"/>
              </a:spcBef>
              <a:spcAft>
                <a:spcPts val="0"/>
              </a:spcAft>
              <a:buSzPts val="6100"/>
              <a:buNone/>
              <a:defRPr sz="6100"/>
            </a:lvl9pPr>
          </a:lstStyle>
          <a:p>
            <a:endParaRPr/>
          </a:p>
        </p:txBody>
      </p:sp>
      <p:sp>
        <p:nvSpPr>
          <p:cNvPr id="50" name="Google Shape;50;p2"/>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10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cover dir="d"/>
      </p:transition>
    </mc:Choice>
    <mc:Fallback xmlns="">
      <p:transition spd="slow">
        <p:cover dir="d"/>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Nota al pie">
  <p:cSld name="CAPTION_ONLY_1">
    <p:spTree>
      <p:nvGrpSpPr>
        <p:cNvPr id="1" name="Shape 139"/>
        <p:cNvGrpSpPr/>
        <p:nvPr/>
      </p:nvGrpSpPr>
      <p:grpSpPr>
        <a:xfrm>
          <a:off x="0" y="0"/>
          <a:ext cx="0" cy="0"/>
          <a:chOff x="0" y="0"/>
          <a:chExt cx="0" cy="0"/>
        </a:xfrm>
      </p:grpSpPr>
      <p:sp>
        <p:nvSpPr>
          <p:cNvPr id="140" name="Google Shape;140;p11"/>
          <p:cNvSpPr/>
          <p:nvPr/>
        </p:nvSpPr>
        <p:spPr>
          <a:xfrm>
            <a:off x="7928639" y="1"/>
            <a:ext cx="1215355" cy="402011"/>
          </a:xfrm>
          <a:custGeom>
            <a:avLst/>
            <a:gdLst/>
            <a:ahLst/>
            <a:cxnLst/>
            <a:rect l="l" t="t" r="r" b="b"/>
            <a:pathLst>
              <a:path w="15122" h="5002" extrusionOk="0">
                <a:moveTo>
                  <a:pt x="0" y="1"/>
                </a:moveTo>
                <a:lnTo>
                  <a:pt x="0" y="5001"/>
                </a:lnTo>
                <a:lnTo>
                  <a:pt x="15121" y="5001"/>
                </a:lnTo>
                <a:lnTo>
                  <a:pt x="151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1"/>
          <p:cNvSpPr/>
          <p:nvPr/>
        </p:nvSpPr>
        <p:spPr>
          <a:xfrm>
            <a:off x="3511525" y="783700"/>
            <a:ext cx="5632410" cy="2353867"/>
          </a:xfrm>
          <a:custGeom>
            <a:avLst/>
            <a:gdLst/>
            <a:ahLst/>
            <a:cxnLst/>
            <a:rect l="l" t="t" r="r" b="b"/>
            <a:pathLst>
              <a:path w="70081" h="27529" extrusionOk="0">
                <a:moveTo>
                  <a:pt x="0" y="1"/>
                </a:moveTo>
                <a:lnTo>
                  <a:pt x="0" y="27528"/>
                </a:lnTo>
                <a:lnTo>
                  <a:pt x="70080" y="27528"/>
                </a:lnTo>
                <a:lnTo>
                  <a:pt x="700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1"/>
          <p:cNvSpPr txBox="1">
            <a:spLocks noGrp="1"/>
          </p:cNvSpPr>
          <p:nvPr>
            <p:ph type="title"/>
          </p:nvPr>
        </p:nvSpPr>
        <p:spPr>
          <a:xfrm>
            <a:off x="3762375" y="1012300"/>
            <a:ext cx="4915200" cy="1940100"/>
          </a:xfrm>
          <a:prstGeom prst="rect">
            <a:avLst/>
          </a:prstGeom>
        </p:spPr>
        <p:txBody>
          <a:bodyPr spcFirstLastPara="1" wrap="square" lIns="91425" tIns="0" rIns="91425" bIns="0" anchor="ctr" anchorCtr="0">
            <a:noAutofit/>
          </a:bodyPr>
          <a:lstStyle>
            <a:lvl1pPr lvl="0" algn="r" rtl="0">
              <a:lnSpc>
                <a:spcPct val="100000"/>
              </a:lnSpc>
              <a:spcBef>
                <a:spcPts val="0"/>
              </a:spcBef>
              <a:spcAft>
                <a:spcPts val="0"/>
              </a:spcAft>
              <a:buClr>
                <a:schemeClr val="dk1"/>
              </a:buClr>
              <a:buSzPts val="3500"/>
              <a:buNone/>
              <a:defRPr sz="35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a:endParaRPr/>
          </a:p>
        </p:txBody>
      </p:sp>
      <p:sp>
        <p:nvSpPr>
          <p:cNvPr id="143" name="Google Shape;143;p11"/>
          <p:cNvSpPr/>
          <p:nvPr/>
        </p:nvSpPr>
        <p:spPr>
          <a:xfrm>
            <a:off x="5865073" y="3429550"/>
            <a:ext cx="1215342" cy="259665"/>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1"/>
          <p:cNvSpPr/>
          <p:nvPr/>
        </p:nvSpPr>
        <p:spPr>
          <a:xfrm>
            <a:off x="8018936" y="3429550"/>
            <a:ext cx="1124989" cy="259686"/>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a:off x="7083824" y="3429550"/>
            <a:ext cx="259727" cy="259665"/>
          </a:xfrm>
          <a:custGeom>
            <a:avLst/>
            <a:gdLst/>
            <a:ahLst/>
            <a:cxnLst/>
            <a:rect l="l" t="t" r="r" b="b"/>
            <a:pathLst>
              <a:path w="8298" h="8298" extrusionOk="0">
                <a:moveTo>
                  <a:pt x="0" y="1"/>
                </a:moveTo>
                <a:lnTo>
                  <a:pt x="0" y="8297"/>
                </a:lnTo>
                <a:lnTo>
                  <a:pt x="8297" y="8297"/>
                </a:lnTo>
                <a:lnTo>
                  <a:pt x="82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a:off x="7496607" y="3429550"/>
            <a:ext cx="259707" cy="259686"/>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cover dir="d"/>
      </p:transition>
    </mc:Choice>
    <mc:Fallback xmlns="">
      <p:transition spd="slow">
        <p:cover dir="d"/>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7"/>
        <p:cNvGrpSpPr/>
        <p:nvPr/>
      </p:nvGrpSpPr>
      <p:grpSpPr>
        <a:xfrm>
          <a:off x="0" y="0"/>
          <a:ext cx="0" cy="0"/>
          <a:chOff x="0" y="0"/>
          <a:chExt cx="0" cy="0"/>
        </a:xfrm>
      </p:grpSpPr>
      <p:sp>
        <p:nvSpPr>
          <p:cNvPr id="148" name="Google Shape;148;p12"/>
          <p:cNvSpPr txBox="1">
            <a:spLocks noGrp="1"/>
          </p:cNvSpPr>
          <p:nvPr>
            <p:ph type="body" idx="1"/>
          </p:nvPr>
        </p:nvSpPr>
        <p:spPr>
          <a:xfrm>
            <a:off x="311700" y="3306869"/>
            <a:ext cx="8520600" cy="651000"/>
          </a:xfrm>
          <a:prstGeom prst="rect">
            <a:avLst/>
          </a:prstGeom>
        </p:spPr>
        <p:txBody>
          <a:bodyPr spcFirstLastPara="1" wrap="square" lIns="91425" tIns="91425" rIns="91425" bIns="91425" anchor="t" anchorCtr="0">
            <a:noAutofit/>
          </a:bodyPr>
          <a:lstStyle>
            <a:lvl1pPr marL="457200" lvl="0" indent="-330200" algn="ctr" rtl="0">
              <a:spcBef>
                <a:spcPts val="0"/>
              </a:spcBef>
              <a:spcAft>
                <a:spcPts val="0"/>
              </a:spcAft>
              <a:buSzPts val="1600"/>
              <a:buChar char="●"/>
              <a:defRPr sz="1600"/>
            </a:lvl1pPr>
            <a:lvl2pPr marL="914400" lvl="1" indent="-330200" algn="ctr" rtl="0">
              <a:spcBef>
                <a:spcPts val="1600"/>
              </a:spcBef>
              <a:spcAft>
                <a:spcPts val="0"/>
              </a:spcAft>
              <a:buSzPts val="1600"/>
              <a:buChar char="○"/>
              <a:defRPr sz="1600"/>
            </a:lvl2pPr>
            <a:lvl3pPr marL="1371600" lvl="2" indent="-330200" algn="ctr" rtl="0">
              <a:spcBef>
                <a:spcPts val="1600"/>
              </a:spcBef>
              <a:spcAft>
                <a:spcPts val="0"/>
              </a:spcAft>
              <a:buSzPts val="1600"/>
              <a:buChar char="■"/>
              <a:defRPr sz="1600"/>
            </a:lvl3pPr>
            <a:lvl4pPr marL="1828800" lvl="3" indent="-330200" algn="ctr" rtl="0">
              <a:spcBef>
                <a:spcPts val="1600"/>
              </a:spcBef>
              <a:spcAft>
                <a:spcPts val="0"/>
              </a:spcAft>
              <a:buSzPts val="1600"/>
              <a:buChar char="●"/>
              <a:defRPr sz="1600"/>
            </a:lvl4pPr>
            <a:lvl5pPr marL="2286000" lvl="4" indent="-330200" algn="ctr" rtl="0">
              <a:spcBef>
                <a:spcPts val="1600"/>
              </a:spcBef>
              <a:spcAft>
                <a:spcPts val="0"/>
              </a:spcAft>
              <a:buSzPts val="1600"/>
              <a:buChar char="○"/>
              <a:defRPr sz="1600"/>
            </a:lvl5pPr>
            <a:lvl6pPr marL="2743200" lvl="5" indent="-330200" algn="ctr" rtl="0">
              <a:spcBef>
                <a:spcPts val="1600"/>
              </a:spcBef>
              <a:spcAft>
                <a:spcPts val="0"/>
              </a:spcAft>
              <a:buSzPts val="1600"/>
              <a:buChar char="■"/>
              <a:defRPr sz="1600"/>
            </a:lvl6pPr>
            <a:lvl7pPr marL="3200400" lvl="6" indent="-330200" algn="ctr" rtl="0">
              <a:spcBef>
                <a:spcPts val="1600"/>
              </a:spcBef>
              <a:spcAft>
                <a:spcPts val="0"/>
              </a:spcAft>
              <a:buSzPts val="1600"/>
              <a:buChar char="●"/>
              <a:defRPr sz="1600"/>
            </a:lvl7pPr>
            <a:lvl8pPr marL="3657600" lvl="7" indent="-330200" algn="ctr" rtl="0">
              <a:spcBef>
                <a:spcPts val="1600"/>
              </a:spcBef>
              <a:spcAft>
                <a:spcPts val="0"/>
              </a:spcAft>
              <a:buSzPts val="1600"/>
              <a:buChar char="○"/>
              <a:defRPr sz="1600"/>
            </a:lvl8pPr>
            <a:lvl9pPr marL="4114800" lvl="8" indent="-330200" algn="ctr" rtl="0">
              <a:spcBef>
                <a:spcPts val="1600"/>
              </a:spcBef>
              <a:spcAft>
                <a:spcPts val="1600"/>
              </a:spcAft>
              <a:buSzPts val="1600"/>
              <a:buChar char="■"/>
              <a:defRPr sz="1600"/>
            </a:lvl9pPr>
          </a:lstStyle>
          <a:p>
            <a:endParaRPr/>
          </a:p>
        </p:txBody>
      </p:sp>
      <p:sp>
        <p:nvSpPr>
          <p:cNvPr id="149" name="Google Shape;149;p12"/>
          <p:cNvSpPr/>
          <p:nvPr/>
        </p:nvSpPr>
        <p:spPr>
          <a:xfrm rot="10800000">
            <a:off x="2751806" y="4243474"/>
            <a:ext cx="6391269" cy="904876"/>
          </a:xfrm>
          <a:custGeom>
            <a:avLst/>
            <a:gdLst/>
            <a:ahLst/>
            <a:cxnLst/>
            <a:rect l="l" t="t" r="r" b="b"/>
            <a:pathLst>
              <a:path w="16884" h="2763" extrusionOk="0">
                <a:moveTo>
                  <a:pt x="1" y="0"/>
                </a:moveTo>
                <a:lnTo>
                  <a:pt x="1" y="2762"/>
                </a:lnTo>
                <a:lnTo>
                  <a:pt x="16884" y="2762"/>
                </a:lnTo>
                <a:lnTo>
                  <a:pt x="1688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2"/>
          <p:cNvSpPr/>
          <p:nvPr/>
        </p:nvSpPr>
        <p:spPr>
          <a:xfrm rot="10800000">
            <a:off x="1361250" y="1501127"/>
            <a:ext cx="7781825" cy="1525098"/>
          </a:xfrm>
          <a:custGeom>
            <a:avLst/>
            <a:gdLst/>
            <a:ahLst/>
            <a:cxnLst/>
            <a:rect l="l" t="t" r="r" b="b"/>
            <a:pathLst>
              <a:path w="2882" h="2775" extrusionOk="0">
                <a:moveTo>
                  <a:pt x="1" y="0"/>
                </a:moveTo>
                <a:lnTo>
                  <a:pt x="1" y="2774"/>
                </a:lnTo>
                <a:lnTo>
                  <a:pt x="2882" y="2774"/>
                </a:lnTo>
                <a:lnTo>
                  <a:pt x="28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2"/>
          <p:cNvSpPr/>
          <p:nvPr/>
        </p:nvSpPr>
        <p:spPr>
          <a:xfrm rot="10800000">
            <a:off x="2" y="1"/>
            <a:ext cx="5791098" cy="505550"/>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2"/>
          <p:cNvSpPr/>
          <p:nvPr/>
        </p:nvSpPr>
        <p:spPr>
          <a:xfrm rot="10800000">
            <a:off x="21" y="1501871"/>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2"/>
          <p:cNvSpPr/>
          <p:nvPr/>
        </p:nvSpPr>
        <p:spPr>
          <a:xfrm rot="10800000">
            <a:off x="532482" y="912524"/>
            <a:ext cx="1055445" cy="355301"/>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2"/>
          <p:cNvSpPr/>
          <p:nvPr/>
        </p:nvSpPr>
        <p:spPr>
          <a:xfrm rot="10800000">
            <a:off x="7173125" y="912516"/>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2"/>
          <p:cNvSpPr/>
          <p:nvPr/>
        </p:nvSpPr>
        <p:spPr>
          <a:xfrm rot="10800000">
            <a:off x="1814348" y="912516"/>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2"/>
          <p:cNvSpPr/>
          <p:nvPr/>
        </p:nvSpPr>
        <p:spPr>
          <a:xfrm rot="10800000">
            <a:off x="4523560" y="323049"/>
            <a:ext cx="2095515"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2"/>
          <p:cNvSpPr/>
          <p:nvPr/>
        </p:nvSpPr>
        <p:spPr>
          <a:xfrm rot="10800000">
            <a:off x="7381057" y="3345678"/>
            <a:ext cx="1762943" cy="355322"/>
          </a:xfrm>
          <a:custGeom>
            <a:avLst/>
            <a:gdLst/>
            <a:ahLst/>
            <a:cxnLst/>
            <a:rect l="l" t="t" r="r" b="b"/>
            <a:pathLst>
              <a:path w="16884" h="2763" extrusionOk="0">
                <a:moveTo>
                  <a:pt x="1" y="0"/>
                </a:moveTo>
                <a:lnTo>
                  <a:pt x="1" y="2762"/>
                </a:lnTo>
                <a:lnTo>
                  <a:pt x="16884" y="2762"/>
                </a:lnTo>
                <a:lnTo>
                  <a:pt x="168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2"/>
          <p:cNvSpPr/>
          <p:nvPr/>
        </p:nvSpPr>
        <p:spPr>
          <a:xfrm rot="10800000">
            <a:off x="-4" y="2084924"/>
            <a:ext cx="1785554" cy="356851"/>
          </a:xfrm>
          <a:custGeom>
            <a:avLst/>
            <a:gdLst/>
            <a:ahLst/>
            <a:cxnLst/>
            <a:rect l="l" t="t" r="r" b="b"/>
            <a:pathLst>
              <a:path w="15325" h="2775" extrusionOk="0">
                <a:moveTo>
                  <a:pt x="1" y="0"/>
                </a:moveTo>
                <a:lnTo>
                  <a:pt x="1" y="2774"/>
                </a:lnTo>
                <a:lnTo>
                  <a:pt x="15324" y="2774"/>
                </a:lnTo>
                <a:lnTo>
                  <a:pt x="153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2"/>
          <p:cNvSpPr/>
          <p:nvPr/>
        </p:nvSpPr>
        <p:spPr>
          <a:xfrm rot="10800000">
            <a:off x="656319" y="4788199"/>
            <a:ext cx="2628881" cy="355301"/>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2"/>
          <p:cNvSpPr txBox="1">
            <a:spLocks noGrp="1"/>
          </p:cNvSpPr>
          <p:nvPr>
            <p:ph type="title" hasCustomPrompt="1"/>
          </p:nvPr>
        </p:nvSpPr>
        <p:spPr>
          <a:xfrm>
            <a:off x="311700" y="1847850"/>
            <a:ext cx="8520600" cy="1382700"/>
          </a:xfrm>
          <a:prstGeom prst="rect">
            <a:avLst/>
          </a:prstGeom>
        </p:spPr>
        <p:txBody>
          <a:bodyPr spcFirstLastPara="1" wrap="square" lIns="91425" tIns="0" rIns="91425" bIns="0" anchor="b" anchorCtr="0">
            <a:noAutofit/>
          </a:bodyPr>
          <a:lstStyle>
            <a:lvl1pPr lvl="0" algn="ctr" rtl="0">
              <a:spcBef>
                <a:spcPts val="0"/>
              </a:spcBef>
              <a:spcAft>
                <a:spcPts val="0"/>
              </a:spcAft>
              <a:buSzPts val="12500"/>
              <a:buNone/>
              <a:defRPr sz="12500"/>
            </a:lvl1pPr>
            <a:lvl2pPr lvl="1"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2pPr>
            <a:lvl3pPr lvl="2"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3pPr>
            <a:lvl4pPr lvl="3"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4pPr>
            <a:lvl5pPr lvl="4"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5pPr>
            <a:lvl6pPr lvl="5"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6pPr>
            <a:lvl7pPr lvl="6"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7pPr>
            <a:lvl8pPr lvl="7"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8pPr>
            <a:lvl9pPr lvl="8"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9pPr>
          </a:lstStyle>
          <a:p>
            <a:r>
              <a:t>xx%</a:t>
            </a:r>
          </a:p>
        </p:txBody>
      </p:sp>
    </p:spTree>
  </p:cSld>
  <p:clrMapOvr>
    <a:masterClrMapping/>
  </p:clrMapOvr>
  <mc:AlternateContent xmlns:mc="http://schemas.openxmlformats.org/markup-compatibility/2006" xmlns:p14="http://schemas.microsoft.com/office/powerpoint/2010/main">
    <mc:Choice Requires="p14">
      <p:transition spd="slow">
        <p:cover dir="d"/>
      </p:transition>
    </mc:Choice>
    <mc:Fallback xmlns="">
      <p:transition spd="slow">
        <p:cover dir="d"/>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cover dir="d"/>
      </p:transition>
    </mc:Choice>
    <mc:Fallback xmlns="">
      <p:transition spd="slow">
        <p:cover dir="d"/>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Three columns">
  <p:cSld name="CUSTOM_1">
    <p:spTree>
      <p:nvGrpSpPr>
        <p:cNvPr id="1" name="Shape 162"/>
        <p:cNvGrpSpPr/>
        <p:nvPr/>
      </p:nvGrpSpPr>
      <p:grpSpPr>
        <a:xfrm>
          <a:off x="0" y="0"/>
          <a:ext cx="0" cy="0"/>
          <a:chOff x="0" y="0"/>
          <a:chExt cx="0" cy="0"/>
        </a:xfrm>
      </p:grpSpPr>
      <p:grpSp>
        <p:nvGrpSpPr>
          <p:cNvPr id="163" name="Google Shape;163;p14"/>
          <p:cNvGrpSpPr/>
          <p:nvPr/>
        </p:nvGrpSpPr>
        <p:grpSpPr>
          <a:xfrm>
            <a:off x="-25" y="2816286"/>
            <a:ext cx="9144046" cy="948350"/>
            <a:chOff x="-25" y="2816286"/>
            <a:chExt cx="9144046" cy="948350"/>
          </a:xfrm>
        </p:grpSpPr>
        <p:sp>
          <p:nvSpPr>
            <p:cNvPr id="164" name="Google Shape;164;p14"/>
            <p:cNvSpPr/>
            <p:nvPr/>
          </p:nvSpPr>
          <p:spPr>
            <a:xfrm>
              <a:off x="5439453" y="3632754"/>
              <a:ext cx="142155" cy="131882"/>
            </a:xfrm>
            <a:custGeom>
              <a:avLst/>
              <a:gdLst/>
              <a:ahLst/>
              <a:cxnLst/>
              <a:rect l="l" t="t" r="r" b="b"/>
              <a:pathLst>
                <a:path w="4442" h="4121" extrusionOk="0">
                  <a:moveTo>
                    <a:pt x="1" y="1"/>
                  </a:moveTo>
                  <a:lnTo>
                    <a:pt x="1" y="4120"/>
                  </a:lnTo>
                  <a:lnTo>
                    <a:pt x="4442" y="4120"/>
                  </a:lnTo>
                  <a:lnTo>
                    <a:pt x="4442"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4"/>
            <p:cNvSpPr/>
            <p:nvPr/>
          </p:nvSpPr>
          <p:spPr>
            <a:xfrm>
              <a:off x="5723675" y="3632754"/>
              <a:ext cx="2948838" cy="131882"/>
            </a:xfrm>
            <a:custGeom>
              <a:avLst/>
              <a:gdLst/>
              <a:ahLst/>
              <a:cxnLst/>
              <a:rect l="l" t="t" r="r" b="b"/>
              <a:pathLst>
                <a:path w="92144" h="4121" extrusionOk="0">
                  <a:moveTo>
                    <a:pt x="1" y="1"/>
                  </a:moveTo>
                  <a:lnTo>
                    <a:pt x="1" y="4120"/>
                  </a:lnTo>
                  <a:lnTo>
                    <a:pt x="92143" y="4120"/>
                  </a:lnTo>
                  <a:lnTo>
                    <a:pt x="9214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4"/>
            <p:cNvSpPr/>
            <p:nvPr/>
          </p:nvSpPr>
          <p:spPr>
            <a:xfrm>
              <a:off x="4574596" y="3360726"/>
              <a:ext cx="1353834" cy="131882"/>
            </a:xfrm>
            <a:custGeom>
              <a:avLst/>
              <a:gdLst/>
              <a:ahLst/>
              <a:cxnLst/>
              <a:rect l="l" t="t" r="r" b="b"/>
              <a:pathLst>
                <a:path w="42304"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4"/>
            <p:cNvSpPr/>
            <p:nvPr/>
          </p:nvSpPr>
          <p:spPr>
            <a:xfrm>
              <a:off x="5129312" y="2816286"/>
              <a:ext cx="1148858" cy="131498"/>
            </a:xfrm>
            <a:custGeom>
              <a:avLst/>
              <a:gdLst/>
              <a:ahLst/>
              <a:cxnLst/>
              <a:rect l="l" t="t" r="r" b="b"/>
              <a:pathLst>
                <a:path w="35899" h="4109" extrusionOk="0">
                  <a:moveTo>
                    <a:pt x="1" y="1"/>
                  </a:moveTo>
                  <a:lnTo>
                    <a:pt x="1" y="4108"/>
                  </a:lnTo>
                  <a:lnTo>
                    <a:pt x="35898" y="4108"/>
                  </a:lnTo>
                  <a:lnTo>
                    <a:pt x="358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4"/>
            <p:cNvSpPr/>
            <p:nvPr/>
          </p:nvSpPr>
          <p:spPr>
            <a:xfrm>
              <a:off x="3376749"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4"/>
            <p:cNvSpPr/>
            <p:nvPr/>
          </p:nvSpPr>
          <p:spPr>
            <a:xfrm>
              <a:off x="3077647" y="2816286"/>
              <a:ext cx="370397" cy="131498"/>
            </a:xfrm>
            <a:custGeom>
              <a:avLst/>
              <a:gdLst/>
              <a:ahLst/>
              <a:cxnLst/>
              <a:rect l="l" t="t" r="r" b="b"/>
              <a:pathLst>
                <a:path w="11574" h="4109" extrusionOk="0">
                  <a:moveTo>
                    <a:pt x="1" y="1"/>
                  </a:moveTo>
                  <a:lnTo>
                    <a:pt x="1" y="4108"/>
                  </a:lnTo>
                  <a:lnTo>
                    <a:pt x="11574" y="4108"/>
                  </a:lnTo>
                  <a:lnTo>
                    <a:pt x="1157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4"/>
            <p:cNvSpPr/>
            <p:nvPr/>
          </p:nvSpPr>
          <p:spPr>
            <a:xfrm>
              <a:off x="3542860" y="2816286"/>
              <a:ext cx="139467" cy="131498"/>
            </a:xfrm>
            <a:custGeom>
              <a:avLst/>
              <a:gdLst/>
              <a:ahLst/>
              <a:cxnLst/>
              <a:rect l="l" t="t" r="r" b="b"/>
              <a:pathLst>
                <a:path w="4358" h="4109" extrusionOk="0">
                  <a:moveTo>
                    <a:pt x="0" y="1"/>
                  </a:moveTo>
                  <a:lnTo>
                    <a:pt x="0" y="4108"/>
                  </a:lnTo>
                  <a:lnTo>
                    <a:pt x="4358" y="4108"/>
                  </a:lnTo>
                  <a:lnTo>
                    <a:pt x="435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4"/>
            <p:cNvSpPr/>
            <p:nvPr/>
          </p:nvSpPr>
          <p:spPr>
            <a:xfrm>
              <a:off x="3723818" y="3088314"/>
              <a:ext cx="366205" cy="131882"/>
            </a:xfrm>
            <a:custGeom>
              <a:avLst/>
              <a:gdLst/>
              <a:ahLst/>
              <a:cxnLst/>
              <a:rect l="l" t="t" r="r" b="b"/>
              <a:pathLst>
                <a:path w="11443" h="4121" extrusionOk="0">
                  <a:moveTo>
                    <a:pt x="1" y="1"/>
                  </a:moveTo>
                  <a:lnTo>
                    <a:pt x="1" y="4120"/>
                  </a:lnTo>
                  <a:lnTo>
                    <a:pt x="11443" y="4120"/>
                  </a:lnTo>
                  <a:lnTo>
                    <a:pt x="1144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4"/>
            <p:cNvSpPr/>
            <p:nvPr/>
          </p:nvSpPr>
          <p:spPr>
            <a:xfrm>
              <a:off x="2734770" y="3088314"/>
              <a:ext cx="891622" cy="131882"/>
            </a:xfrm>
            <a:custGeom>
              <a:avLst/>
              <a:gdLst/>
              <a:ahLst/>
              <a:cxnLst/>
              <a:rect l="l" t="t" r="r" b="b"/>
              <a:pathLst>
                <a:path w="27861" h="4121" extrusionOk="0">
                  <a:moveTo>
                    <a:pt x="0" y="1"/>
                  </a:moveTo>
                  <a:lnTo>
                    <a:pt x="0" y="4120"/>
                  </a:lnTo>
                  <a:lnTo>
                    <a:pt x="27861" y="4120"/>
                  </a:lnTo>
                  <a:lnTo>
                    <a:pt x="2786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4"/>
            <p:cNvSpPr/>
            <p:nvPr/>
          </p:nvSpPr>
          <p:spPr>
            <a:xfrm>
              <a:off x="864832"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4"/>
            <p:cNvSpPr/>
            <p:nvPr/>
          </p:nvSpPr>
          <p:spPr>
            <a:xfrm>
              <a:off x="1149054" y="3632754"/>
              <a:ext cx="2031679" cy="131882"/>
            </a:xfrm>
            <a:custGeom>
              <a:avLst/>
              <a:gdLst/>
              <a:ahLst/>
              <a:cxnLst/>
              <a:rect l="l" t="t" r="r" b="b"/>
              <a:pathLst>
                <a:path w="63485" h="4121" extrusionOk="0">
                  <a:moveTo>
                    <a:pt x="0" y="1"/>
                  </a:moveTo>
                  <a:lnTo>
                    <a:pt x="0" y="4120"/>
                  </a:lnTo>
                  <a:lnTo>
                    <a:pt x="63484" y="4120"/>
                  </a:lnTo>
                  <a:lnTo>
                    <a:pt x="6348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4"/>
            <p:cNvSpPr/>
            <p:nvPr/>
          </p:nvSpPr>
          <p:spPr>
            <a:xfrm>
              <a:off x="-25" y="3360726"/>
              <a:ext cx="1353802" cy="13188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4"/>
            <p:cNvSpPr/>
            <p:nvPr/>
          </p:nvSpPr>
          <p:spPr>
            <a:xfrm>
              <a:off x="824064" y="2816286"/>
              <a:ext cx="1337833" cy="131498"/>
            </a:xfrm>
            <a:custGeom>
              <a:avLst/>
              <a:gdLst/>
              <a:ahLst/>
              <a:cxnLst/>
              <a:rect l="l" t="t" r="r" b="b"/>
              <a:pathLst>
                <a:path w="41804" h="4109" extrusionOk="0">
                  <a:moveTo>
                    <a:pt x="0" y="1"/>
                  </a:moveTo>
                  <a:lnTo>
                    <a:pt x="0" y="4108"/>
                  </a:lnTo>
                  <a:lnTo>
                    <a:pt x="41803" y="4108"/>
                  </a:lnTo>
                  <a:lnTo>
                    <a:pt x="418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4"/>
            <p:cNvSpPr/>
            <p:nvPr/>
          </p:nvSpPr>
          <p:spPr>
            <a:xfrm>
              <a:off x="582114" y="2816286"/>
              <a:ext cx="139499" cy="131498"/>
            </a:xfrm>
            <a:custGeom>
              <a:avLst/>
              <a:gdLst/>
              <a:ahLst/>
              <a:cxnLst/>
              <a:rect l="l" t="t" r="r" b="b"/>
              <a:pathLst>
                <a:path w="4359" h="4109" extrusionOk="0">
                  <a:moveTo>
                    <a:pt x="1" y="1"/>
                  </a:moveTo>
                  <a:lnTo>
                    <a:pt x="1" y="4108"/>
                  </a:lnTo>
                  <a:lnTo>
                    <a:pt x="4358" y="4108"/>
                  </a:lnTo>
                  <a:lnTo>
                    <a:pt x="435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4"/>
            <p:cNvSpPr/>
            <p:nvPr/>
          </p:nvSpPr>
          <p:spPr>
            <a:xfrm>
              <a:off x="8756420"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4"/>
            <p:cNvSpPr/>
            <p:nvPr/>
          </p:nvSpPr>
          <p:spPr>
            <a:xfrm>
              <a:off x="7790219" y="3360726"/>
              <a:ext cx="1353802" cy="13188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4"/>
            <p:cNvSpPr/>
            <p:nvPr/>
          </p:nvSpPr>
          <p:spPr>
            <a:xfrm>
              <a:off x="6982098" y="2816286"/>
              <a:ext cx="1154938" cy="131498"/>
            </a:xfrm>
            <a:custGeom>
              <a:avLst/>
              <a:gdLst/>
              <a:ahLst/>
              <a:cxnLst/>
              <a:rect l="l" t="t" r="r" b="b"/>
              <a:pathLst>
                <a:path w="36089" h="4109" extrusionOk="0">
                  <a:moveTo>
                    <a:pt x="1" y="1"/>
                  </a:moveTo>
                  <a:lnTo>
                    <a:pt x="1" y="4108"/>
                  </a:lnTo>
                  <a:lnTo>
                    <a:pt x="36089" y="4108"/>
                  </a:lnTo>
                  <a:lnTo>
                    <a:pt x="3608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4"/>
            <p:cNvSpPr/>
            <p:nvPr/>
          </p:nvSpPr>
          <p:spPr>
            <a:xfrm>
              <a:off x="8279016" y="2816286"/>
              <a:ext cx="139883" cy="131498"/>
            </a:xfrm>
            <a:custGeom>
              <a:avLst/>
              <a:gdLst/>
              <a:ahLst/>
              <a:cxnLst/>
              <a:rect l="l" t="t" r="r" b="b"/>
              <a:pathLst>
                <a:path w="4371" h="4109" extrusionOk="0">
                  <a:moveTo>
                    <a:pt x="1" y="1"/>
                  </a:moveTo>
                  <a:lnTo>
                    <a:pt x="1" y="4108"/>
                  </a:lnTo>
                  <a:lnTo>
                    <a:pt x="4370" y="4108"/>
                  </a:lnTo>
                  <a:lnTo>
                    <a:pt x="4370"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 name="Google Shape;182;p14"/>
          <p:cNvSpPr txBox="1">
            <a:spLocks noGrp="1"/>
          </p:cNvSpPr>
          <p:nvPr>
            <p:ph type="ctrTitle"/>
          </p:nvPr>
        </p:nvSpPr>
        <p:spPr>
          <a:xfrm flipH="1">
            <a:off x="6355375" y="-142871"/>
            <a:ext cx="14358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83" name="Google Shape;183;p14"/>
          <p:cNvSpPr txBox="1">
            <a:spLocks noGrp="1"/>
          </p:cNvSpPr>
          <p:nvPr>
            <p:ph type="subTitle" idx="1"/>
          </p:nvPr>
        </p:nvSpPr>
        <p:spPr>
          <a:xfrm flipH="1">
            <a:off x="6040625" y="1928650"/>
            <a:ext cx="2066400" cy="4305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panose="02000503000000000000"/>
              <a:buNone/>
              <a:defRPr sz="1400">
                <a:latin typeface="Anaheim" panose="02000503000000000000"/>
                <a:ea typeface="Anaheim" panose="02000503000000000000"/>
                <a:cs typeface="Anaheim" panose="02000503000000000000"/>
                <a:sym typeface="Anaheim" panose="02000503000000000000"/>
              </a:defRPr>
            </a:lvl1pPr>
            <a:lvl2pPr lvl="1" algn="ctr" rtl="0">
              <a:lnSpc>
                <a:spcPct val="115000"/>
              </a:lnSpc>
              <a:spcBef>
                <a:spcPts val="0"/>
              </a:spcBef>
              <a:spcAft>
                <a:spcPts val="0"/>
              </a:spcAft>
              <a:buSzPts val="1400"/>
              <a:buFont typeface="Anaheim" panose="02000503000000000000"/>
              <a:buNone/>
              <a:defRPr>
                <a:latin typeface="Anaheim" panose="02000503000000000000"/>
                <a:ea typeface="Anaheim" panose="02000503000000000000"/>
                <a:cs typeface="Anaheim" panose="02000503000000000000"/>
                <a:sym typeface="Anaheim" panose="02000503000000000000"/>
              </a:defRPr>
            </a:lvl2pPr>
            <a:lvl3pPr lvl="2" algn="ctr" rtl="0">
              <a:lnSpc>
                <a:spcPct val="115000"/>
              </a:lnSpc>
              <a:spcBef>
                <a:spcPts val="0"/>
              </a:spcBef>
              <a:spcAft>
                <a:spcPts val="0"/>
              </a:spcAft>
              <a:buSzPts val="1400"/>
              <a:buFont typeface="Anaheim" panose="02000503000000000000"/>
              <a:buNone/>
              <a:defRPr sz="1400">
                <a:latin typeface="Anaheim" panose="02000503000000000000"/>
                <a:ea typeface="Anaheim" panose="02000503000000000000"/>
                <a:cs typeface="Anaheim" panose="02000503000000000000"/>
                <a:sym typeface="Anaheim" panose="02000503000000000000"/>
              </a:defRPr>
            </a:lvl3pPr>
            <a:lvl4pPr lvl="3" algn="ctr" rtl="0">
              <a:lnSpc>
                <a:spcPct val="115000"/>
              </a:lnSpc>
              <a:spcBef>
                <a:spcPts val="0"/>
              </a:spcBef>
              <a:spcAft>
                <a:spcPts val="0"/>
              </a:spcAft>
              <a:buSzPts val="1400"/>
              <a:buFont typeface="Anaheim" panose="02000503000000000000"/>
              <a:buNone/>
              <a:defRPr sz="1400">
                <a:latin typeface="Anaheim" panose="02000503000000000000"/>
                <a:ea typeface="Anaheim" panose="02000503000000000000"/>
                <a:cs typeface="Anaheim" panose="02000503000000000000"/>
                <a:sym typeface="Anaheim" panose="02000503000000000000"/>
              </a:defRPr>
            </a:lvl4pPr>
            <a:lvl5pPr lvl="4" algn="ctr" rtl="0">
              <a:lnSpc>
                <a:spcPct val="115000"/>
              </a:lnSpc>
              <a:spcBef>
                <a:spcPts val="0"/>
              </a:spcBef>
              <a:spcAft>
                <a:spcPts val="0"/>
              </a:spcAft>
              <a:buSzPts val="1400"/>
              <a:buFont typeface="Anaheim" panose="02000503000000000000"/>
              <a:buNone/>
              <a:defRPr sz="1400">
                <a:latin typeface="Anaheim" panose="02000503000000000000"/>
                <a:ea typeface="Anaheim" panose="02000503000000000000"/>
                <a:cs typeface="Anaheim" panose="02000503000000000000"/>
                <a:sym typeface="Anaheim" panose="02000503000000000000"/>
              </a:defRPr>
            </a:lvl5pPr>
            <a:lvl6pPr lvl="5" algn="ctr" rtl="0">
              <a:lnSpc>
                <a:spcPct val="115000"/>
              </a:lnSpc>
              <a:spcBef>
                <a:spcPts val="0"/>
              </a:spcBef>
              <a:spcAft>
                <a:spcPts val="0"/>
              </a:spcAft>
              <a:buSzPts val="1400"/>
              <a:buFont typeface="Anaheim" panose="02000503000000000000"/>
              <a:buNone/>
              <a:defRPr sz="1400">
                <a:latin typeface="Anaheim" panose="02000503000000000000"/>
                <a:ea typeface="Anaheim" panose="02000503000000000000"/>
                <a:cs typeface="Anaheim" panose="02000503000000000000"/>
                <a:sym typeface="Anaheim" panose="02000503000000000000"/>
              </a:defRPr>
            </a:lvl6pPr>
            <a:lvl7pPr lvl="6" algn="ctr" rtl="0">
              <a:lnSpc>
                <a:spcPct val="115000"/>
              </a:lnSpc>
              <a:spcBef>
                <a:spcPts val="0"/>
              </a:spcBef>
              <a:spcAft>
                <a:spcPts val="0"/>
              </a:spcAft>
              <a:buSzPts val="1400"/>
              <a:buFont typeface="Anaheim" panose="02000503000000000000"/>
              <a:buNone/>
              <a:defRPr sz="1400">
                <a:latin typeface="Anaheim" panose="02000503000000000000"/>
                <a:ea typeface="Anaheim" panose="02000503000000000000"/>
                <a:cs typeface="Anaheim" panose="02000503000000000000"/>
                <a:sym typeface="Anaheim" panose="02000503000000000000"/>
              </a:defRPr>
            </a:lvl7pPr>
            <a:lvl8pPr lvl="7" algn="ctr" rtl="0">
              <a:lnSpc>
                <a:spcPct val="115000"/>
              </a:lnSpc>
              <a:spcBef>
                <a:spcPts val="0"/>
              </a:spcBef>
              <a:spcAft>
                <a:spcPts val="0"/>
              </a:spcAft>
              <a:buSzPts val="1400"/>
              <a:buFont typeface="Anaheim" panose="02000503000000000000"/>
              <a:buNone/>
              <a:defRPr sz="1400">
                <a:latin typeface="Anaheim" panose="02000503000000000000"/>
                <a:ea typeface="Anaheim" panose="02000503000000000000"/>
                <a:cs typeface="Anaheim" panose="02000503000000000000"/>
                <a:sym typeface="Anaheim" panose="02000503000000000000"/>
              </a:defRPr>
            </a:lvl8pPr>
            <a:lvl9pPr lvl="8" algn="ctr" rtl="0">
              <a:lnSpc>
                <a:spcPct val="115000"/>
              </a:lnSpc>
              <a:spcBef>
                <a:spcPts val="0"/>
              </a:spcBef>
              <a:spcAft>
                <a:spcPts val="0"/>
              </a:spcAft>
              <a:buSzPts val="1400"/>
              <a:buFont typeface="Anaheim" panose="02000503000000000000"/>
              <a:buNone/>
              <a:defRPr sz="1400">
                <a:latin typeface="Anaheim" panose="02000503000000000000"/>
                <a:ea typeface="Anaheim" panose="02000503000000000000"/>
                <a:cs typeface="Anaheim" panose="02000503000000000000"/>
                <a:sym typeface="Anaheim" panose="02000503000000000000"/>
              </a:defRPr>
            </a:lvl9pPr>
          </a:lstStyle>
          <a:p>
            <a:endParaRPr/>
          </a:p>
        </p:txBody>
      </p:sp>
      <p:sp>
        <p:nvSpPr>
          <p:cNvPr id="184" name="Google Shape;184;p14"/>
          <p:cNvSpPr txBox="1">
            <a:spLocks noGrp="1"/>
          </p:cNvSpPr>
          <p:nvPr>
            <p:ph type="ctrTitle" idx="2"/>
          </p:nvPr>
        </p:nvSpPr>
        <p:spPr>
          <a:xfrm flipH="1">
            <a:off x="1037600" y="1428754"/>
            <a:ext cx="20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endParaRPr/>
          </a:p>
        </p:txBody>
      </p:sp>
      <p:sp>
        <p:nvSpPr>
          <p:cNvPr id="185" name="Google Shape;185;p14"/>
          <p:cNvSpPr txBox="1">
            <a:spLocks noGrp="1"/>
          </p:cNvSpPr>
          <p:nvPr>
            <p:ph type="subTitle" idx="3"/>
          </p:nvPr>
        </p:nvSpPr>
        <p:spPr>
          <a:xfrm flipH="1">
            <a:off x="1037000" y="1928650"/>
            <a:ext cx="2067000" cy="4305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panose="02000503000000000000"/>
              <a:buNone/>
              <a:defRPr sz="1400">
                <a:latin typeface="Anaheim" panose="02000503000000000000"/>
                <a:ea typeface="Anaheim" panose="02000503000000000000"/>
                <a:cs typeface="Anaheim" panose="02000503000000000000"/>
                <a:sym typeface="Anaheim" panose="02000503000000000000"/>
              </a:defRPr>
            </a:lvl1pPr>
            <a:lvl2pPr lvl="1" algn="ctr" rtl="0">
              <a:lnSpc>
                <a:spcPct val="115000"/>
              </a:lnSpc>
              <a:spcBef>
                <a:spcPts val="0"/>
              </a:spcBef>
              <a:spcAft>
                <a:spcPts val="0"/>
              </a:spcAft>
              <a:buSzPts val="1400"/>
              <a:buFont typeface="Anaheim" panose="02000503000000000000"/>
              <a:buNone/>
              <a:defRPr>
                <a:latin typeface="Anaheim" panose="02000503000000000000"/>
                <a:ea typeface="Anaheim" panose="02000503000000000000"/>
                <a:cs typeface="Anaheim" panose="02000503000000000000"/>
                <a:sym typeface="Anaheim" panose="02000503000000000000"/>
              </a:defRPr>
            </a:lvl2pPr>
            <a:lvl3pPr lvl="2" algn="ctr" rtl="0">
              <a:lnSpc>
                <a:spcPct val="115000"/>
              </a:lnSpc>
              <a:spcBef>
                <a:spcPts val="0"/>
              </a:spcBef>
              <a:spcAft>
                <a:spcPts val="0"/>
              </a:spcAft>
              <a:buSzPts val="1400"/>
              <a:buFont typeface="Anaheim" panose="02000503000000000000"/>
              <a:buNone/>
              <a:defRPr sz="1400">
                <a:latin typeface="Anaheim" panose="02000503000000000000"/>
                <a:ea typeface="Anaheim" panose="02000503000000000000"/>
                <a:cs typeface="Anaheim" panose="02000503000000000000"/>
                <a:sym typeface="Anaheim" panose="02000503000000000000"/>
              </a:defRPr>
            </a:lvl3pPr>
            <a:lvl4pPr lvl="3" algn="ctr" rtl="0">
              <a:lnSpc>
                <a:spcPct val="115000"/>
              </a:lnSpc>
              <a:spcBef>
                <a:spcPts val="0"/>
              </a:spcBef>
              <a:spcAft>
                <a:spcPts val="0"/>
              </a:spcAft>
              <a:buSzPts val="1400"/>
              <a:buFont typeface="Anaheim" panose="02000503000000000000"/>
              <a:buNone/>
              <a:defRPr sz="1400">
                <a:latin typeface="Anaheim" panose="02000503000000000000"/>
                <a:ea typeface="Anaheim" panose="02000503000000000000"/>
                <a:cs typeface="Anaheim" panose="02000503000000000000"/>
                <a:sym typeface="Anaheim" panose="02000503000000000000"/>
              </a:defRPr>
            </a:lvl4pPr>
            <a:lvl5pPr lvl="4" algn="ctr" rtl="0">
              <a:lnSpc>
                <a:spcPct val="115000"/>
              </a:lnSpc>
              <a:spcBef>
                <a:spcPts val="0"/>
              </a:spcBef>
              <a:spcAft>
                <a:spcPts val="0"/>
              </a:spcAft>
              <a:buSzPts val="1400"/>
              <a:buFont typeface="Anaheim" panose="02000503000000000000"/>
              <a:buNone/>
              <a:defRPr sz="1400">
                <a:latin typeface="Anaheim" panose="02000503000000000000"/>
                <a:ea typeface="Anaheim" panose="02000503000000000000"/>
                <a:cs typeface="Anaheim" panose="02000503000000000000"/>
                <a:sym typeface="Anaheim" panose="02000503000000000000"/>
              </a:defRPr>
            </a:lvl5pPr>
            <a:lvl6pPr lvl="5" algn="ctr" rtl="0">
              <a:lnSpc>
                <a:spcPct val="115000"/>
              </a:lnSpc>
              <a:spcBef>
                <a:spcPts val="0"/>
              </a:spcBef>
              <a:spcAft>
                <a:spcPts val="0"/>
              </a:spcAft>
              <a:buSzPts val="1400"/>
              <a:buFont typeface="Anaheim" panose="02000503000000000000"/>
              <a:buNone/>
              <a:defRPr sz="1400">
                <a:latin typeface="Anaheim" panose="02000503000000000000"/>
                <a:ea typeface="Anaheim" panose="02000503000000000000"/>
                <a:cs typeface="Anaheim" panose="02000503000000000000"/>
                <a:sym typeface="Anaheim" panose="02000503000000000000"/>
              </a:defRPr>
            </a:lvl6pPr>
            <a:lvl7pPr lvl="6" algn="ctr" rtl="0">
              <a:lnSpc>
                <a:spcPct val="115000"/>
              </a:lnSpc>
              <a:spcBef>
                <a:spcPts val="0"/>
              </a:spcBef>
              <a:spcAft>
                <a:spcPts val="0"/>
              </a:spcAft>
              <a:buSzPts val="1400"/>
              <a:buFont typeface="Anaheim" panose="02000503000000000000"/>
              <a:buNone/>
              <a:defRPr sz="1400">
                <a:latin typeface="Anaheim" panose="02000503000000000000"/>
                <a:ea typeface="Anaheim" panose="02000503000000000000"/>
                <a:cs typeface="Anaheim" panose="02000503000000000000"/>
                <a:sym typeface="Anaheim" panose="02000503000000000000"/>
              </a:defRPr>
            </a:lvl7pPr>
            <a:lvl8pPr lvl="7" algn="ctr" rtl="0">
              <a:lnSpc>
                <a:spcPct val="115000"/>
              </a:lnSpc>
              <a:spcBef>
                <a:spcPts val="0"/>
              </a:spcBef>
              <a:spcAft>
                <a:spcPts val="0"/>
              </a:spcAft>
              <a:buSzPts val="1400"/>
              <a:buFont typeface="Anaheim" panose="02000503000000000000"/>
              <a:buNone/>
              <a:defRPr sz="1400">
                <a:latin typeface="Anaheim" panose="02000503000000000000"/>
                <a:ea typeface="Anaheim" panose="02000503000000000000"/>
                <a:cs typeface="Anaheim" panose="02000503000000000000"/>
                <a:sym typeface="Anaheim" panose="02000503000000000000"/>
              </a:defRPr>
            </a:lvl8pPr>
            <a:lvl9pPr lvl="8" algn="ctr" rtl="0">
              <a:lnSpc>
                <a:spcPct val="115000"/>
              </a:lnSpc>
              <a:spcBef>
                <a:spcPts val="0"/>
              </a:spcBef>
              <a:spcAft>
                <a:spcPts val="0"/>
              </a:spcAft>
              <a:buSzPts val="1400"/>
              <a:buFont typeface="Anaheim" panose="02000503000000000000"/>
              <a:buNone/>
              <a:defRPr sz="1400">
                <a:latin typeface="Anaheim" panose="02000503000000000000"/>
                <a:ea typeface="Anaheim" panose="02000503000000000000"/>
                <a:cs typeface="Anaheim" panose="02000503000000000000"/>
                <a:sym typeface="Anaheim" panose="02000503000000000000"/>
              </a:defRPr>
            </a:lvl9pPr>
          </a:lstStyle>
          <a:p>
            <a:endParaRPr/>
          </a:p>
        </p:txBody>
      </p:sp>
      <p:sp>
        <p:nvSpPr>
          <p:cNvPr id="186" name="Google Shape;186;p14"/>
          <p:cNvSpPr txBox="1">
            <a:spLocks noGrp="1"/>
          </p:cNvSpPr>
          <p:nvPr>
            <p:ph type="ctrTitle" idx="4"/>
          </p:nvPr>
        </p:nvSpPr>
        <p:spPr>
          <a:xfrm flipH="1">
            <a:off x="3829056" y="-219071"/>
            <a:ext cx="14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87" name="Google Shape;187;p14"/>
          <p:cNvSpPr txBox="1">
            <a:spLocks noGrp="1"/>
          </p:cNvSpPr>
          <p:nvPr>
            <p:ph type="subTitle" idx="5"/>
          </p:nvPr>
        </p:nvSpPr>
        <p:spPr>
          <a:xfrm flipH="1">
            <a:off x="3539465" y="1928650"/>
            <a:ext cx="2067000" cy="4305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panose="02000503000000000000"/>
              <a:buNone/>
              <a:defRPr sz="1400">
                <a:latin typeface="Anaheim" panose="02000503000000000000"/>
                <a:ea typeface="Anaheim" panose="02000503000000000000"/>
                <a:cs typeface="Anaheim" panose="02000503000000000000"/>
                <a:sym typeface="Anaheim" panose="02000503000000000000"/>
              </a:defRPr>
            </a:lvl1pPr>
            <a:lvl2pPr lvl="1" algn="ctr" rtl="0">
              <a:lnSpc>
                <a:spcPct val="115000"/>
              </a:lnSpc>
              <a:spcBef>
                <a:spcPts val="0"/>
              </a:spcBef>
              <a:spcAft>
                <a:spcPts val="0"/>
              </a:spcAft>
              <a:buSzPts val="1400"/>
              <a:buFont typeface="Anaheim" panose="02000503000000000000"/>
              <a:buNone/>
              <a:defRPr>
                <a:latin typeface="Anaheim" panose="02000503000000000000"/>
                <a:ea typeface="Anaheim" panose="02000503000000000000"/>
                <a:cs typeface="Anaheim" panose="02000503000000000000"/>
                <a:sym typeface="Anaheim" panose="02000503000000000000"/>
              </a:defRPr>
            </a:lvl2pPr>
            <a:lvl3pPr lvl="2" algn="ctr" rtl="0">
              <a:lnSpc>
                <a:spcPct val="115000"/>
              </a:lnSpc>
              <a:spcBef>
                <a:spcPts val="0"/>
              </a:spcBef>
              <a:spcAft>
                <a:spcPts val="0"/>
              </a:spcAft>
              <a:buSzPts val="1400"/>
              <a:buFont typeface="Anaheim" panose="02000503000000000000"/>
              <a:buNone/>
              <a:defRPr sz="1400">
                <a:latin typeface="Anaheim" panose="02000503000000000000"/>
                <a:ea typeface="Anaheim" panose="02000503000000000000"/>
                <a:cs typeface="Anaheim" panose="02000503000000000000"/>
                <a:sym typeface="Anaheim" panose="02000503000000000000"/>
              </a:defRPr>
            </a:lvl3pPr>
            <a:lvl4pPr lvl="3" algn="ctr" rtl="0">
              <a:lnSpc>
                <a:spcPct val="115000"/>
              </a:lnSpc>
              <a:spcBef>
                <a:spcPts val="0"/>
              </a:spcBef>
              <a:spcAft>
                <a:spcPts val="0"/>
              </a:spcAft>
              <a:buSzPts val="1400"/>
              <a:buFont typeface="Anaheim" panose="02000503000000000000"/>
              <a:buNone/>
              <a:defRPr sz="1400">
                <a:latin typeface="Anaheim" panose="02000503000000000000"/>
                <a:ea typeface="Anaheim" panose="02000503000000000000"/>
                <a:cs typeface="Anaheim" panose="02000503000000000000"/>
                <a:sym typeface="Anaheim" panose="02000503000000000000"/>
              </a:defRPr>
            </a:lvl4pPr>
            <a:lvl5pPr lvl="4" algn="ctr" rtl="0">
              <a:lnSpc>
                <a:spcPct val="115000"/>
              </a:lnSpc>
              <a:spcBef>
                <a:spcPts val="0"/>
              </a:spcBef>
              <a:spcAft>
                <a:spcPts val="0"/>
              </a:spcAft>
              <a:buSzPts val="1400"/>
              <a:buFont typeface="Anaheim" panose="02000503000000000000"/>
              <a:buNone/>
              <a:defRPr sz="1400">
                <a:latin typeface="Anaheim" panose="02000503000000000000"/>
                <a:ea typeface="Anaheim" panose="02000503000000000000"/>
                <a:cs typeface="Anaheim" panose="02000503000000000000"/>
                <a:sym typeface="Anaheim" panose="02000503000000000000"/>
              </a:defRPr>
            </a:lvl5pPr>
            <a:lvl6pPr lvl="5" algn="ctr" rtl="0">
              <a:lnSpc>
                <a:spcPct val="115000"/>
              </a:lnSpc>
              <a:spcBef>
                <a:spcPts val="0"/>
              </a:spcBef>
              <a:spcAft>
                <a:spcPts val="0"/>
              </a:spcAft>
              <a:buSzPts val="1400"/>
              <a:buFont typeface="Anaheim" panose="02000503000000000000"/>
              <a:buNone/>
              <a:defRPr sz="1400">
                <a:latin typeface="Anaheim" panose="02000503000000000000"/>
                <a:ea typeface="Anaheim" panose="02000503000000000000"/>
                <a:cs typeface="Anaheim" panose="02000503000000000000"/>
                <a:sym typeface="Anaheim" panose="02000503000000000000"/>
              </a:defRPr>
            </a:lvl6pPr>
            <a:lvl7pPr lvl="6" algn="ctr" rtl="0">
              <a:lnSpc>
                <a:spcPct val="115000"/>
              </a:lnSpc>
              <a:spcBef>
                <a:spcPts val="0"/>
              </a:spcBef>
              <a:spcAft>
                <a:spcPts val="0"/>
              </a:spcAft>
              <a:buSzPts val="1400"/>
              <a:buFont typeface="Anaheim" panose="02000503000000000000"/>
              <a:buNone/>
              <a:defRPr sz="1400">
                <a:latin typeface="Anaheim" panose="02000503000000000000"/>
                <a:ea typeface="Anaheim" panose="02000503000000000000"/>
                <a:cs typeface="Anaheim" panose="02000503000000000000"/>
                <a:sym typeface="Anaheim" panose="02000503000000000000"/>
              </a:defRPr>
            </a:lvl7pPr>
            <a:lvl8pPr lvl="7" algn="ctr" rtl="0">
              <a:lnSpc>
                <a:spcPct val="115000"/>
              </a:lnSpc>
              <a:spcBef>
                <a:spcPts val="0"/>
              </a:spcBef>
              <a:spcAft>
                <a:spcPts val="0"/>
              </a:spcAft>
              <a:buSzPts val="1400"/>
              <a:buFont typeface="Anaheim" panose="02000503000000000000"/>
              <a:buNone/>
              <a:defRPr sz="1400">
                <a:latin typeface="Anaheim" panose="02000503000000000000"/>
                <a:ea typeface="Anaheim" panose="02000503000000000000"/>
                <a:cs typeface="Anaheim" panose="02000503000000000000"/>
                <a:sym typeface="Anaheim" panose="02000503000000000000"/>
              </a:defRPr>
            </a:lvl8pPr>
            <a:lvl9pPr lvl="8" algn="ctr" rtl="0">
              <a:lnSpc>
                <a:spcPct val="115000"/>
              </a:lnSpc>
              <a:spcBef>
                <a:spcPts val="0"/>
              </a:spcBef>
              <a:spcAft>
                <a:spcPts val="0"/>
              </a:spcAft>
              <a:buSzPts val="1400"/>
              <a:buFont typeface="Anaheim" panose="02000503000000000000"/>
              <a:buNone/>
              <a:defRPr sz="1400">
                <a:latin typeface="Anaheim" panose="02000503000000000000"/>
                <a:ea typeface="Anaheim" panose="02000503000000000000"/>
                <a:cs typeface="Anaheim" panose="02000503000000000000"/>
                <a:sym typeface="Anaheim" panose="02000503000000000000"/>
              </a:defRPr>
            </a:lvl9pPr>
          </a:lstStyle>
          <a:p>
            <a:endParaRPr/>
          </a:p>
        </p:txBody>
      </p:sp>
      <p:sp>
        <p:nvSpPr>
          <p:cNvPr id="188" name="Google Shape;188;p14"/>
          <p:cNvSpPr txBox="1">
            <a:spLocks noGrp="1"/>
          </p:cNvSpPr>
          <p:nvPr>
            <p:ph type="title" idx="6"/>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189" name="Google Shape;189;p14"/>
          <p:cNvSpPr txBox="1">
            <a:spLocks noGrp="1"/>
          </p:cNvSpPr>
          <p:nvPr>
            <p:ph type="ctrTitle" idx="7"/>
          </p:nvPr>
        </p:nvSpPr>
        <p:spPr>
          <a:xfrm flipH="1">
            <a:off x="3539112" y="1428754"/>
            <a:ext cx="20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endParaRPr/>
          </a:p>
        </p:txBody>
      </p:sp>
      <p:sp>
        <p:nvSpPr>
          <p:cNvPr id="190" name="Google Shape;190;p14"/>
          <p:cNvSpPr txBox="1">
            <a:spLocks noGrp="1"/>
          </p:cNvSpPr>
          <p:nvPr>
            <p:ph type="ctrTitle" idx="8"/>
          </p:nvPr>
        </p:nvSpPr>
        <p:spPr>
          <a:xfrm flipH="1">
            <a:off x="6041962" y="1428754"/>
            <a:ext cx="20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cover dir="d"/>
      </p:transition>
    </mc:Choice>
    <mc:Fallback xmlns="">
      <p:transition spd="slow">
        <p:cover dir="d"/>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91"/>
        <p:cNvGrpSpPr/>
        <p:nvPr/>
      </p:nvGrpSpPr>
      <p:grpSpPr>
        <a:xfrm>
          <a:off x="0" y="0"/>
          <a:ext cx="0" cy="0"/>
          <a:chOff x="0" y="0"/>
          <a:chExt cx="0" cy="0"/>
        </a:xfrm>
      </p:grpSpPr>
      <p:sp>
        <p:nvSpPr>
          <p:cNvPr id="192" name="Google Shape;192;p15"/>
          <p:cNvSpPr/>
          <p:nvPr/>
        </p:nvSpPr>
        <p:spPr>
          <a:xfrm>
            <a:off x="0" y="1584850"/>
            <a:ext cx="4361919"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6076300" y="1584850"/>
            <a:ext cx="1243658" cy="241393"/>
          </a:xfrm>
          <a:custGeom>
            <a:avLst/>
            <a:gdLst/>
            <a:ahLst/>
            <a:cxnLst/>
            <a:rect l="l" t="t" r="r" b="b"/>
            <a:pathLst>
              <a:path w="19503" h="5847" extrusionOk="0">
                <a:moveTo>
                  <a:pt x="0" y="1"/>
                </a:moveTo>
                <a:lnTo>
                  <a:pt x="0" y="5847"/>
                </a:lnTo>
                <a:lnTo>
                  <a:pt x="19503" y="5847"/>
                </a:lnTo>
                <a:lnTo>
                  <a:pt x="195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2172024" y="3002644"/>
            <a:ext cx="1243656" cy="240911"/>
          </a:xfrm>
          <a:custGeom>
            <a:avLst/>
            <a:gdLst/>
            <a:ahLst/>
            <a:cxnLst/>
            <a:rect l="l" t="t" r="r" b="b"/>
            <a:pathLst>
              <a:path w="30184" h="5847" extrusionOk="0">
                <a:moveTo>
                  <a:pt x="1" y="0"/>
                </a:moveTo>
                <a:lnTo>
                  <a:pt x="1" y="5846"/>
                </a:lnTo>
                <a:lnTo>
                  <a:pt x="30183" y="5846"/>
                </a:lnTo>
                <a:lnTo>
                  <a:pt x="301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4667250" y="3002650"/>
            <a:ext cx="4476882" cy="240896"/>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4552950" y="1584850"/>
            <a:ext cx="134246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txBox="1">
            <a:spLocks noGrp="1"/>
          </p:cNvSpPr>
          <p:nvPr>
            <p:ph type="ctrTitle"/>
          </p:nvPr>
        </p:nvSpPr>
        <p:spPr>
          <a:xfrm flipH="1">
            <a:off x="2189800" y="1848349"/>
            <a:ext cx="2163900" cy="2409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3500"/>
            </a:lvl1pPr>
            <a:lvl2pPr lvl="1" algn="ctr" rtl="0">
              <a:spcBef>
                <a:spcPts val="0"/>
              </a:spcBef>
              <a:spcAft>
                <a:spcPts val="0"/>
              </a:spcAft>
              <a:buClr>
                <a:srgbClr val="434343"/>
              </a:buClr>
              <a:buSzPts val="3500"/>
              <a:buNone/>
              <a:defRPr sz="3500" b="1">
                <a:solidFill>
                  <a:srgbClr val="434343"/>
                </a:solidFill>
              </a:defRPr>
            </a:lvl2pPr>
            <a:lvl3pPr lvl="2" algn="ctr" rtl="0">
              <a:spcBef>
                <a:spcPts val="0"/>
              </a:spcBef>
              <a:spcAft>
                <a:spcPts val="0"/>
              </a:spcAft>
              <a:buClr>
                <a:srgbClr val="434343"/>
              </a:buClr>
              <a:buSzPts val="3500"/>
              <a:buNone/>
              <a:defRPr sz="3500" b="1">
                <a:solidFill>
                  <a:srgbClr val="434343"/>
                </a:solidFill>
              </a:defRPr>
            </a:lvl3pPr>
            <a:lvl4pPr lvl="3" algn="ctr" rtl="0">
              <a:spcBef>
                <a:spcPts val="0"/>
              </a:spcBef>
              <a:spcAft>
                <a:spcPts val="0"/>
              </a:spcAft>
              <a:buClr>
                <a:srgbClr val="434343"/>
              </a:buClr>
              <a:buSzPts val="3500"/>
              <a:buNone/>
              <a:defRPr sz="3500" b="1">
                <a:solidFill>
                  <a:srgbClr val="434343"/>
                </a:solidFill>
              </a:defRPr>
            </a:lvl4pPr>
            <a:lvl5pPr lvl="4" algn="ctr" rtl="0">
              <a:spcBef>
                <a:spcPts val="0"/>
              </a:spcBef>
              <a:spcAft>
                <a:spcPts val="0"/>
              </a:spcAft>
              <a:buClr>
                <a:srgbClr val="434343"/>
              </a:buClr>
              <a:buSzPts val="3500"/>
              <a:buNone/>
              <a:defRPr sz="3500" b="1">
                <a:solidFill>
                  <a:srgbClr val="434343"/>
                </a:solidFill>
              </a:defRPr>
            </a:lvl5pPr>
            <a:lvl6pPr lvl="5" algn="ctr" rtl="0">
              <a:spcBef>
                <a:spcPts val="0"/>
              </a:spcBef>
              <a:spcAft>
                <a:spcPts val="0"/>
              </a:spcAft>
              <a:buClr>
                <a:srgbClr val="434343"/>
              </a:buClr>
              <a:buSzPts val="3500"/>
              <a:buNone/>
              <a:defRPr sz="3500" b="1">
                <a:solidFill>
                  <a:srgbClr val="434343"/>
                </a:solidFill>
              </a:defRPr>
            </a:lvl6pPr>
            <a:lvl7pPr lvl="6" algn="ctr" rtl="0">
              <a:spcBef>
                <a:spcPts val="0"/>
              </a:spcBef>
              <a:spcAft>
                <a:spcPts val="0"/>
              </a:spcAft>
              <a:buClr>
                <a:srgbClr val="434343"/>
              </a:buClr>
              <a:buSzPts val="3500"/>
              <a:buNone/>
              <a:defRPr sz="3500" b="1">
                <a:solidFill>
                  <a:srgbClr val="434343"/>
                </a:solidFill>
              </a:defRPr>
            </a:lvl7pPr>
            <a:lvl8pPr lvl="7" algn="ctr" rtl="0">
              <a:spcBef>
                <a:spcPts val="0"/>
              </a:spcBef>
              <a:spcAft>
                <a:spcPts val="0"/>
              </a:spcAft>
              <a:buClr>
                <a:srgbClr val="434343"/>
              </a:buClr>
              <a:buSzPts val="3500"/>
              <a:buNone/>
              <a:defRPr sz="3500" b="1">
                <a:solidFill>
                  <a:srgbClr val="434343"/>
                </a:solidFill>
              </a:defRPr>
            </a:lvl8pPr>
            <a:lvl9pPr lvl="8" algn="ctr" rtl="0">
              <a:spcBef>
                <a:spcPts val="0"/>
              </a:spcBef>
              <a:spcAft>
                <a:spcPts val="0"/>
              </a:spcAft>
              <a:buClr>
                <a:srgbClr val="434343"/>
              </a:buClr>
              <a:buSzPts val="3500"/>
              <a:buNone/>
              <a:defRPr sz="3500" b="1">
                <a:solidFill>
                  <a:srgbClr val="434343"/>
                </a:solidFill>
              </a:defRPr>
            </a:lvl9pPr>
          </a:lstStyle>
          <a:p>
            <a:endParaRPr/>
          </a:p>
        </p:txBody>
      </p:sp>
      <p:sp>
        <p:nvSpPr>
          <p:cNvPr id="198" name="Google Shape;198;p15"/>
          <p:cNvSpPr txBox="1">
            <a:spLocks noGrp="1"/>
          </p:cNvSpPr>
          <p:nvPr>
            <p:ph type="subTitle" idx="1"/>
          </p:nvPr>
        </p:nvSpPr>
        <p:spPr>
          <a:xfrm flipH="1">
            <a:off x="2189801" y="2162325"/>
            <a:ext cx="2163900" cy="4266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panose="020B0009030203020204"/>
              <a:buNone/>
              <a:defRPr sz="2200" b="1">
                <a:latin typeface="Overpass Mono" panose="020B0009030203020204"/>
                <a:ea typeface="Overpass Mono" panose="020B0009030203020204"/>
                <a:cs typeface="Overpass Mono" panose="020B0009030203020204"/>
                <a:sym typeface="Overpass Mono" panose="020B0009030203020204"/>
              </a:defRPr>
            </a:lvl1pPr>
            <a:lvl2pPr lvl="1" algn="ctr" rtl="0">
              <a:lnSpc>
                <a:spcPct val="100000"/>
              </a:lnSpc>
              <a:spcBef>
                <a:spcPts val="0"/>
              </a:spcBef>
              <a:spcAft>
                <a:spcPts val="0"/>
              </a:spcAft>
              <a:buSzPts val="2200"/>
              <a:buFont typeface="Overpass Mono" panose="020B0009030203020204"/>
              <a:buNone/>
              <a:defRPr sz="2200" b="1">
                <a:latin typeface="Overpass Mono" panose="020B0009030203020204"/>
                <a:ea typeface="Overpass Mono" panose="020B0009030203020204"/>
                <a:cs typeface="Overpass Mono" panose="020B0009030203020204"/>
                <a:sym typeface="Overpass Mono" panose="020B0009030203020204"/>
              </a:defRPr>
            </a:lvl2pPr>
            <a:lvl3pPr lvl="2" algn="ctr" rtl="0">
              <a:lnSpc>
                <a:spcPct val="100000"/>
              </a:lnSpc>
              <a:spcBef>
                <a:spcPts val="0"/>
              </a:spcBef>
              <a:spcAft>
                <a:spcPts val="0"/>
              </a:spcAft>
              <a:buSzPts val="2200"/>
              <a:buFont typeface="Overpass Mono" panose="020B0009030203020204"/>
              <a:buNone/>
              <a:defRPr sz="2200" b="1">
                <a:latin typeface="Overpass Mono" panose="020B0009030203020204"/>
                <a:ea typeface="Overpass Mono" panose="020B0009030203020204"/>
                <a:cs typeface="Overpass Mono" panose="020B0009030203020204"/>
                <a:sym typeface="Overpass Mono" panose="020B0009030203020204"/>
              </a:defRPr>
            </a:lvl3pPr>
            <a:lvl4pPr lvl="3" algn="ctr" rtl="0">
              <a:lnSpc>
                <a:spcPct val="100000"/>
              </a:lnSpc>
              <a:spcBef>
                <a:spcPts val="0"/>
              </a:spcBef>
              <a:spcAft>
                <a:spcPts val="0"/>
              </a:spcAft>
              <a:buSzPts val="2200"/>
              <a:buFont typeface="Overpass Mono" panose="020B0009030203020204"/>
              <a:buNone/>
              <a:defRPr sz="2200" b="1">
                <a:latin typeface="Overpass Mono" panose="020B0009030203020204"/>
                <a:ea typeface="Overpass Mono" panose="020B0009030203020204"/>
                <a:cs typeface="Overpass Mono" panose="020B0009030203020204"/>
                <a:sym typeface="Overpass Mono" panose="020B0009030203020204"/>
              </a:defRPr>
            </a:lvl4pPr>
            <a:lvl5pPr lvl="4" algn="ctr" rtl="0">
              <a:lnSpc>
                <a:spcPct val="100000"/>
              </a:lnSpc>
              <a:spcBef>
                <a:spcPts val="0"/>
              </a:spcBef>
              <a:spcAft>
                <a:spcPts val="0"/>
              </a:spcAft>
              <a:buSzPts val="2200"/>
              <a:buFont typeface="Overpass Mono" panose="020B0009030203020204"/>
              <a:buNone/>
              <a:defRPr sz="2200" b="1">
                <a:latin typeface="Overpass Mono" panose="020B0009030203020204"/>
                <a:ea typeface="Overpass Mono" panose="020B0009030203020204"/>
                <a:cs typeface="Overpass Mono" panose="020B0009030203020204"/>
                <a:sym typeface="Overpass Mono" panose="020B0009030203020204"/>
              </a:defRPr>
            </a:lvl5pPr>
            <a:lvl6pPr lvl="5" algn="ctr" rtl="0">
              <a:lnSpc>
                <a:spcPct val="100000"/>
              </a:lnSpc>
              <a:spcBef>
                <a:spcPts val="0"/>
              </a:spcBef>
              <a:spcAft>
                <a:spcPts val="0"/>
              </a:spcAft>
              <a:buSzPts val="2200"/>
              <a:buFont typeface="Overpass Mono" panose="020B0009030203020204"/>
              <a:buNone/>
              <a:defRPr sz="2200" b="1">
                <a:latin typeface="Overpass Mono" panose="020B0009030203020204"/>
                <a:ea typeface="Overpass Mono" panose="020B0009030203020204"/>
                <a:cs typeface="Overpass Mono" panose="020B0009030203020204"/>
                <a:sym typeface="Overpass Mono" panose="020B0009030203020204"/>
              </a:defRPr>
            </a:lvl6pPr>
            <a:lvl7pPr lvl="6" algn="ctr" rtl="0">
              <a:lnSpc>
                <a:spcPct val="100000"/>
              </a:lnSpc>
              <a:spcBef>
                <a:spcPts val="0"/>
              </a:spcBef>
              <a:spcAft>
                <a:spcPts val="0"/>
              </a:spcAft>
              <a:buSzPts val="2200"/>
              <a:buFont typeface="Overpass Mono" panose="020B0009030203020204"/>
              <a:buNone/>
              <a:defRPr sz="2200" b="1">
                <a:latin typeface="Overpass Mono" panose="020B0009030203020204"/>
                <a:ea typeface="Overpass Mono" panose="020B0009030203020204"/>
                <a:cs typeface="Overpass Mono" panose="020B0009030203020204"/>
                <a:sym typeface="Overpass Mono" panose="020B0009030203020204"/>
              </a:defRPr>
            </a:lvl7pPr>
            <a:lvl8pPr lvl="7" algn="ctr" rtl="0">
              <a:lnSpc>
                <a:spcPct val="100000"/>
              </a:lnSpc>
              <a:spcBef>
                <a:spcPts val="0"/>
              </a:spcBef>
              <a:spcAft>
                <a:spcPts val="0"/>
              </a:spcAft>
              <a:buSzPts val="2200"/>
              <a:buFont typeface="Overpass Mono" panose="020B0009030203020204"/>
              <a:buNone/>
              <a:defRPr sz="2200" b="1">
                <a:latin typeface="Overpass Mono" panose="020B0009030203020204"/>
                <a:ea typeface="Overpass Mono" panose="020B0009030203020204"/>
                <a:cs typeface="Overpass Mono" panose="020B0009030203020204"/>
                <a:sym typeface="Overpass Mono" panose="020B0009030203020204"/>
              </a:defRPr>
            </a:lvl8pPr>
            <a:lvl9pPr lvl="8" algn="ctr" rtl="0">
              <a:lnSpc>
                <a:spcPct val="100000"/>
              </a:lnSpc>
              <a:spcBef>
                <a:spcPts val="0"/>
              </a:spcBef>
              <a:spcAft>
                <a:spcPts val="0"/>
              </a:spcAft>
              <a:buSzPts val="2200"/>
              <a:buFont typeface="Overpass Mono" panose="020B0009030203020204"/>
              <a:buNone/>
              <a:defRPr sz="2200" b="1">
                <a:latin typeface="Overpass Mono" panose="020B0009030203020204"/>
                <a:ea typeface="Overpass Mono" panose="020B0009030203020204"/>
                <a:cs typeface="Overpass Mono" panose="020B0009030203020204"/>
                <a:sym typeface="Overpass Mono" panose="020B0009030203020204"/>
              </a:defRPr>
            </a:lvl9pPr>
          </a:lstStyle>
          <a:p>
            <a:endParaRPr/>
          </a:p>
        </p:txBody>
      </p:sp>
      <p:sp>
        <p:nvSpPr>
          <p:cNvPr id="199" name="Google Shape;199;p15"/>
          <p:cNvSpPr txBox="1">
            <a:spLocks noGrp="1"/>
          </p:cNvSpPr>
          <p:nvPr>
            <p:ph type="ctrTitle" idx="2"/>
          </p:nvPr>
        </p:nvSpPr>
        <p:spPr>
          <a:xfrm flipH="1">
            <a:off x="4811675" y="1848401"/>
            <a:ext cx="2163900" cy="2409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3500"/>
            </a:lvl1pPr>
            <a:lvl2pPr lvl="1" algn="r" rtl="0">
              <a:spcBef>
                <a:spcPts val="0"/>
              </a:spcBef>
              <a:spcAft>
                <a:spcPts val="0"/>
              </a:spcAft>
              <a:buClr>
                <a:srgbClr val="434343"/>
              </a:buClr>
              <a:buSzPts val="3500"/>
              <a:buNone/>
              <a:defRPr sz="3500" b="1">
                <a:solidFill>
                  <a:srgbClr val="434343"/>
                </a:solidFill>
              </a:defRPr>
            </a:lvl2pPr>
            <a:lvl3pPr lvl="2" algn="r" rtl="0">
              <a:spcBef>
                <a:spcPts val="0"/>
              </a:spcBef>
              <a:spcAft>
                <a:spcPts val="0"/>
              </a:spcAft>
              <a:buClr>
                <a:srgbClr val="434343"/>
              </a:buClr>
              <a:buSzPts val="3500"/>
              <a:buNone/>
              <a:defRPr sz="3500" b="1">
                <a:solidFill>
                  <a:srgbClr val="434343"/>
                </a:solidFill>
              </a:defRPr>
            </a:lvl3pPr>
            <a:lvl4pPr lvl="3" algn="r" rtl="0">
              <a:spcBef>
                <a:spcPts val="0"/>
              </a:spcBef>
              <a:spcAft>
                <a:spcPts val="0"/>
              </a:spcAft>
              <a:buClr>
                <a:srgbClr val="434343"/>
              </a:buClr>
              <a:buSzPts val="3500"/>
              <a:buNone/>
              <a:defRPr sz="3500" b="1">
                <a:solidFill>
                  <a:srgbClr val="434343"/>
                </a:solidFill>
              </a:defRPr>
            </a:lvl4pPr>
            <a:lvl5pPr lvl="4" algn="r" rtl="0">
              <a:spcBef>
                <a:spcPts val="0"/>
              </a:spcBef>
              <a:spcAft>
                <a:spcPts val="0"/>
              </a:spcAft>
              <a:buClr>
                <a:srgbClr val="434343"/>
              </a:buClr>
              <a:buSzPts val="3500"/>
              <a:buNone/>
              <a:defRPr sz="3500" b="1">
                <a:solidFill>
                  <a:srgbClr val="434343"/>
                </a:solidFill>
              </a:defRPr>
            </a:lvl5pPr>
            <a:lvl6pPr lvl="5" algn="r" rtl="0">
              <a:spcBef>
                <a:spcPts val="0"/>
              </a:spcBef>
              <a:spcAft>
                <a:spcPts val="0"/>
              </a:spcAft>
              <a:buClr>
                <a:srgbClr val="434343"/>
              </a:buClr>
              <a:buSzPts val="3500"/>
              <a:buNone/>
              <a:defRPr sz="3500" b="1">
                <a:solidFill>
                  <a:srgbClr val="434343"/>
                </a:solidFill>
              </a:defRPr>
            </a:lvl6pPr>
            <a:lvl7pPr lvl="6" algn="r" rtl="0">
              <a:spcBef>
                <a:spcPts val="0"/>
              </a:spcBef>
              <a:spcAft>
                <a:spcPts val="0"/>
              </a:spcAft>
              <a:buClr>
                <a:srgbClr val="434343"/>
              </a:buClr>
              <a:buSzPts val="3500"/>
              <a:buNone/>
              <a:defRPr sz="3500" b="1">
                <a:solidFill>
                  <a:srgbClr val="434343"/>
                </a:solidFill>
              </a:defRPr>
            </a:lvl7pPr>
            <a:lvl8pPr lvl="7" algn="r" rtl="0">
              <a:spcBef>
                <a:spcPts val="0"/>
              </a:spcBef>
              <a:spcAft>
                <a:spcPts val="0"/>
              </a:spcAft>
              <a:buClr>
                <a:srgbClr val="434343"/>
              </a:buClr>
              <a:buSzPts val="3500"/>
              <a:buNone/>
              <a:defRPr sz="3500" b="1">
                <a:solidFill>
                  <a:srgbClr val="434343"/>
                </a:solidFill>
              </a:defRPr>
            </a:lvl8pPr>
            <a:lvl9pPr lvl="8" algn="r" rtl="0">
              <a:spcBef>
                <a:spcPts val="0"/>
              </a:spcBef>
              <a:spcAft>
                <a:spcPts val="0"/>
              </a:spcAft>
              <a:buClr>
                <a:srgbClr val="434343"/>
              </a:buClr>
              <a:buSzPts val="3500"/>
              <a:buNone/>
              <a:defRPr sz="3500" b="1">
                <a:solidFill>
                  <a:srgbClr val="434343"/>
                </a:solidFill>
              </a:defRPr>
            </a:lvl9pPr>
          </a:lstStyle>
          <a:p>
            <a:endParaRPr/>
          </a:p>
        </p:txBody>
      </p:sp>
      <p:sp>
        <p:nvSpPr>
          <p:cNvPr id="200" name="Google Shape;200;p15"/>
          <p:cNvSpPr txBox="1">
            <a:spLocks noGrp="1"/>
          </p:cNvSpPr>
          <p:nvPr>
            <p:ph type="subTitle" idx="3"/>
          </p:nvPr>
        </p:nvSpPr>
        <p:spPr>
          <a:xfrm flipH="1">
            <a:off x="4811675" y="2163531"/>
            <a:ext cx="2163900" cy="4266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panose="020B0009030203020204"/>
              <a:buNone/>
              <a:defRPr sz="2200" b="1">
                <a:latin typeface="Overpass Mono" panose="020B0009030203020204"/>
                <a:ea typeface="Overpass Mono" panose="020B0009030203020204"/>
                <a:cs typeface="Overpass Mono" panose="020B0009030203020204"/>
                <a:sym typeface="Overpass Mono" panose="020B0009030203020204"/>
              </a:defRPr>
            </a:lvl1pPr>
            <a:lvl2pPr lvl="1" algn="r" rtl="0">
              <a:lnSpc>
                <a:spcPct val="100000"/>
              </a:lnSpc>
              <a:spcBef>
                <a:spcPts val="0"/>
              </a:spcBef>
              <a:spcAft>
                <a:spcPts val="0"/>
              </a:spcAft>
              <a:buSzPts val="2200"/>
              <a:buFont typeface="Overpass Mono" panose="020B0009030203020204"/>
              <a:buNone/>
              <a:defRPr sz="2200" b="1">
                <a:latin typeface="Overpass Mono" panose="020B0009030203020204"/>
                <a:ea typeface="Overpass Mono" panose="020B0009030203020204"/>
                <a:cs typeface="Overpass Mono" panose="020B0009030203020204"/>
                <a:sym typeface="Overpass Mono" panose="020B0009030203020204"/>
              </a:defRPr>
            </a:lvl2pPr>
            <a:lvl3pPr lvl="2" algn="r" rtl="0">
              <a:lnSpc>
                <a:spcPct val="100000"/>
              </a:lnSpc>
              <a:spcBef>
                <a:spcPts val="0"/>
              </a:spcBef>
              <a:spcAft>
                <a:spcPts val="0"/>
              </a:spcAft>
              <a:buSzPts val="2200"/>
              <a:buFont typeface="Overpass Mono" panose="020B0009030203020204"/>
              <a:buNone/>
              <a:defRPr sz="2200" b="1">
                <a:latin typeface="Overpass Mono" panose="020B0009030203020204"/>
                <a:ea typeface="Overpass Mono" panose="020B0009030203020204"/>
                <a:cs typeface="Overpass Mono" panose="020B0009030203020204"/>
                <a:sym typeface="Overpass Mono" panose="020B0009030203020204"/>
              </a:defRPr>
            </a:lvl3pPr>
            <a:lvl4pPr lvl="3" algn="r" rtl="0">
              <a:lnSpc>
                <a:spcPct val="100000"/>
              </a:lnSpc>
              <a:spcBef>
                <a:spcPts val="0"/>
              </a:spcBef>
              <a:spcAft>
                <a:spcPts val="0"/>
              </a:spcAft>
              <a:buSzPts val="2200"/>
              <a:buFont typeface="Overpass Mono" panose="020B0009030203020204"/>
              <a:buNone/>
              <a:defRPr sz="2200" b="1">
                <a:latin typeface="Overpass Mono" panose="020B0009030203020204"/>
                <a:ea typeface="Overpass Mono" panose="020B0009030203020204"/>
                <a:cs typeface="Overpass Mono" panose="020B0009030203020204"/>
                <a:sym typeface="Overpass Mono" panose="020B0009030203020204"/>
              </a:defRPr>
            </a:lvl4pPr>
            <a:lvl5pPr lvl="4" algn="r" rtl="0">
              <a:lnSpc>
                <a:spcPct val="100000"/>
              </a:lnSpc>
              <a:spcBef>
                <a:spcPts val="0"/>
              </a:spcBef>
              <a:spcAft>
                <a:spcPts val="0"/>
              </a:spcAft>
              <a:buSzPts val="2200"/>
              <a:buFont typeface="Overpass Mono" panose="020B0009030203020204"/>
              <a:buNone/>
              <a:defRPr sz="2200" b="1">
                <a:latin typeface="Overpass Mono" panose="020B0009030203020204"/>
                <a:ea typeface="Overpass Mono" panose="020B0009030203020204"/>
                <a:cs typeface="Overpass Mono" panose="020B0009030203020204"/>
                <a:sym typeface="Overpass Mono" panose="020B0009030203020204"/>
              </a:defRPr>
            </a:lvl5pPr>
            <a:lvl6pPr lvl="5" algn="r" rtl="0">
              <a:lnSpc>
                <a:spcPct val="100000"/>
              </a:lnSpc>
              <a:spcBef>
                <a:spcPts val="0"/>
              </a:spcBef>
              <a:spcAft>
                <a:spcPts val="0"/>
              </a:spcAft>
              <a:buSzPts val="2200"/>
              <a:buFont typeface="Overpass Mono" panose="020B0009030203020204"/>
              <a:buNone/>
              <a:defRPr sz="2200" b="1">
                <a:latin typeface="Overpass Mono" panose="020B0009030203020204"/>
                <a:ea typeface="Overpass Mono" panose="020B0009030203020204"/>
                <a:cs typeface="Overpass Mono" panose="020B0009030203020204"/>
                <a:sym typeface="Overpass Mono" panose="020B0009030203020204"/>
              </a:defRPr>
            </a:lvl6pPr>
            <a:lvl7pPr lvl="6" algn="r" rtl="0">
              <a:lnSpc>
                <a:spcPct val="100000"/>
              </a:lnSpc>
              <a:spcBef>
                <a:spcPts val="0"/>
              </a:spcBef>
              <a:spcAft>
                <a:spcPts val="0"/>
              </a:spcAft>
              <a:buSzPts val="2200"/>
              <a:buFont typeface="Overpass Mono" panose="020B0009030203020204"/>
              <a:buNone/>
              <a:defRPr sz="2200" b="1">
                <a:latin typeface="Overpass Mono" panose="020B0009030203020204"/>
                <a:ea typeface="Overpass Mono" panose="020B0009030203020204"/>
                <a:cs typeface="Overpass Mono" panose="020B0009030203020204"/>
                <a:sym typeface="Overpass Mono" panose="020B0009030203020204"/>
              </a:defRPr>
            </a:lvl7pPr>
            <a:lvl8pPr lvl="7" algn="r" rtl="0">
              <a:lnSpc>
                <a:spcPct val="100000"/>
              </a:lnSpc>
              <a:spcBef>
                <a:spcPts val="0"/>
              </a:spcBef>
              <a:spcAft>
                <a:spcPts val="0"/>
              </a:spcAft>
              <a:buSzPts val="2200"/>
              <a:buFont typeface="Overpass Mono" panose="020B0009030203020204"/>
              <a:buNone/>
              <a:defRPr sz="2200" b="1">
                <a:latin typeface="Overpass Mono" panose="020B0009030203020204"/>
                <a:ea typeface="Overpass Mono" panose="020B0009030203020204"/>
                <a:cs typeface="Overpass Mono" panose="020B0009030203020204"/>
                <a:sym typeface="Overpass Mono" panose="020B0009030203020204"/>
              </a:defRPr>
            </a:lvl8pPr>
            <a:lvl9pPr lvl="8" algn="r" rtl="0">
              <a:lnSpc>
                <a:spcPct val="100000"/>
              </a:lnSpc>
              <a:spcBef>
                <a:spcPts val="0"/>
              </a:spcBef>
              <a:spcAft>
                <a:spcPts val="0"/>
              </a:spcAft>
              <a:buSzPts val="2200"/>
              <a:buFont typeface="Overpass Mono" panose="020B0009030203020204"/>
              <a:buNone/>
              <a:defRPr sz="2200" b="1">
                <a:latin typeface="Overpass Mono" panose="020B0009030203020204"/>
                <a:ea typeface="Overpass Mono" panose="020B0009030203020204"/>
                <a:cs typeface="Overpass Mono" panose="020B0009030203020204"/>
                <a:sym typeface="Overpass Mono" panose="020B0009030203020204"/>
              </a:defRPr>
            </a:lvl9pPr>
          </a:lstStyle>
          <a:p>
            <a:endParaRPr/>
          </a:p>
        </p:txBody>
      </p:sp>
      <p:sp>
        <p:nvSpPr>
          <p:cNvPr id="201" name="Google Shape;201;p15"/>
          <p:cNvSpPr txBox="1">
            <a:spLocks noGrp="1"/>
          </p:cNvSpPr>
          <p:nvPr>
            <p:ph type="ctrTitle" idx="4"/>
          </p:nvPr>
        </p:nvSpPr>
        <p:spPr>
          <a:xfrm flipH="1">
            <a:off x="2189796" y="3103412"/>
            <a:ext cx="21639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2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202" name="Google Shape;202;p15"/>
          <p:cNvSpPr txBox="1">
            <a:spLocks noGrp="1"/>
          </p:cNvSpPr>
          <p:nvPr>
            <p:ph type="title" idx="5"/>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
        <p:nvSpPr>
          <p:cNvPr id="203" name="Google Shape;203;p15"/>
          <p:cNvSpPr txBox="1">
            <a:spLocks noGrp="1"/>
          </p:cNvSpPr>
          <p:nvPr>
            <p:ph type="ctrTitle" idx="6"/>
          </p:nvPr>
        </p:nvSpPr>
        <p:spPr>
          <a:xfrm flipH="1">
            <a:off x="2189800" y="3258286"/>
            <a:ext cx="2163900" cy="2409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3500"/>
            </a:lvl1pPr>
            <a:lvl2pPr lvl="1" algn="ctr" rtl="0">
              <a:spcBef>
                <a:spcPts val="0"/>
              </a:spcBef>
              <a:spcAft>
                <a:spcPts val="0"/>
              </a:spcAft>
              <a:buClr>
                <a:srgbClr val="434343"/>
              </a:buClr>
              <a:buSzPts val="3500"/>
              <a:buNone/>
              <a:defRPr sz="3500" b="1">
                <a:solidFill>
                  <a:srgbClr val="434343"/>
                </a:solidFill>
              </a:defRPr>
            </a:lvl2pPr>
            <a:lvl3pPr lvl="2" algn="ctr" rtl="0">
              <a:spcBef>
                <a:spcPts val="0"/>
              </a:spcBef>
              <a:spcAft>
                <a:spcPts val="0"/>
              </a:spcAft>
              <a:buClr>
                <a:srgbClr val="434343"/>
              </a:buClr>
              <a:buSzPts val="3500"/>
              <a:buNone/>
              <a:defRPr sz="3500" b="1">
                <a:solidFill>
                  <a:srgbClr val="434343"/>
                </a:solidFill>
              </a:defRPr>
            </a:lvl3pPr>
            <a:lvl4pPr lvl="3" algn="ctr" rtl="0">
              <a:spcBef>
                <a:spcPts val="0"/>
              </a:spcBef>
              <a:spcAft>
                <a:spcPts val="0"/>
              </a:spcAft>
              <a:buClr>
                <a:srgbClr val="434343"/>
              </a:buClr>
              <a:buSzPts val="3500"/>
              <a:buNone/>
              <a:defRPr sz="3500" b="1">
                <a:solidFill>
                  <a:srgbClr val="434343"/>
                </a:solidFill>
              </a:defRPr>
            </a:lvl4pPr>
            <a:lvl5pPr lvl="4" algn="ctr" rtl="0">
              <a:spcBef>
                <a:spcPts val="0"/>
              </a:spcBef>
              <a:spcAft>
                <a:spcPts val="0"/>
              </a:spcAft>
              <a:buClr>
                <a:srgbClr val="434343"/>
              </a:buClr>
              <a:buSzPts val="3500"/>
              <a:buNone/>
              <a:defRPr sz="3500" b="1">
                <a:solidFill>
                  <a:srgbClr val="434343"/>
                </a:solidFill>
              </a:defRPr>
            </a:lvl5pPr>
            <a:lvl6pPr lvl="5" algn="ctr" rtl="0">
              <a:spcBef>
                <a:spcPts val="0"/>
              </a:spcBef>
              <a:spcAft>
                <a:spcPts val="0"/>
              </a:spcAft>
              <a:buClr>
                <a:srgbClr val="434343"/>
              </a:buClr>
              <a:buSzPts val="3500"/>
              <a:buNone/>
              <a:defRPr sz="3500" b="1">
                <a:solidFill>
                  <a:srgbClr val="434343"/>
                </a:solidFill>
              </a:defRPr>
            </a:lvl6pPr>
            <a:lvl7pPr lvl="6" algn="ctr" rtl="0">
              <a:spcBef>
                <a:spcPts val="0"/>
              </a:spcBef>
              <a:spcAft>
                <a:spcPts val="0"/>
              </a:spcAft>
              <a:buClr>
                <a:srgbClr val="434343"/>
              </a:buClr>
              <a:buSzPts val="3500"/>
              <a:buNone/>
              <a:defRPr sz="3500" b="1">
                <a:solidFill>
                  <a:srgbClr val="434343"/>
                </a:solidFill>
              </a:defRPr>
            </a:lvl7pPr>
            <a:lvl8pPr lvl="7" algn="ctr" rtl="0">
              <a:spcBef>
                <a:spcPts val="0"/>
              </a:spcBef>
              <a:spcAft>
                <a:spcPts val="0"/>
              </a:spcAft>
              <a:buClr>
                <a:srgbClr val="434343"/>
              </a:buClr>
              <a:buSzPts val="3500"/>
              <a:buNone/>
              <a:defRPr sz="3500" b="1">
                <a:solidFill>
                  <a:srgbClr val="434343"/>
                </a:solidFill>
              </a:defRPr>
            </a:lvl8pPr>
            <a:lvl9pPr lvl="8" algn="ctr" rtl="0">
              <a:spcBef>
                <a:spcPts val="0"/>
              </a:spcBef>
              <a:spcAft>
                <a:spcPts val="0"/>
              </a:spcAft>
              <a:buClr>
                <a:srgbClr val="434343"/>
              </a:buClr>
              <a:buSzPts val="3500"/>
              <a:buNone/>
              <a:defRPr sz="3500" b="1">
                <a:solidFill>
                  <a:srgbClr val="434343"/>
                </a:solidFill>
              </a:defRPr>
            </a:lvl9pPr>
          </a:lstStyle>
          <a:p>
            <a:endParaRPr/>
          </a:p>
        </p:txBody>
      </p:sp>
      <p:sp>
        <p:nvSpPr>
          <p:cNvPr id="204" name="Google Shape;204;p15"/>
          <p:cNvSpPr txBox="1">
            <a:spLocks noGrp="1"/>
          </p:cNvSpPr>
          <p:nvPr>
            <p:ph type="subTitle" idx="7"/>
          </p:nvPr>
        </p:nvSpPr>
        <p:spPr>
          <a:xfrm flipH="1">
            <a:off x="2189801" y="3572262"/>
            <a:ext cx="2163900" cy="4266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panose="020B0009030203020204"/>
              <a:buNone/>
              <a:defRPr sz="2200" b="1">
                <a:latin typeface="Overpass Mono" panose="020B0009030203020204"/>
                <a:ea typeface="Overpass Mono" panose="020B0009030203020204"/>
                <a:cs typeface="Overpass Mono" panose="020B0009030203020204"/>
                <a:sym typeface="Overpass Mono" panose="020B0009030203020204"/>
              </a:defRPr>
            </a:lvl1pPr>
            <a:lvl2pPr lvl="1" algn="ctr" rtl="0">
              <a:lnSpc>
                <a:spcPct val="100000"/>
              </a:lnSpc>
              <a:spcBef>
                <a:spcPts val="0"/>
              </a:spcBef>
              <a:spcAft>
                <a:spcPts val="0"/>
              </a:spcAft>
              <a:buSzPts val="2200"/>
              <a:buFont typeface="Overpass Mono" panose="020B0009030203020204"/>
              <a:buNone/>
              <a:defRPr sz="2200" b="1">
                <a:latin typeface="Overpass Mono" panose="020B0009030203020204"/>
                <a:ea typeface="Overpass Mono" panose="020B0009030203020204"/>
                <a:cs typeface="Overpass Mono" panose="020B0009030203020204"/>
                <a:sym typeface="Overpass Mono" panose="020B0009030203020204"/>
              </a:defRPr>
            </a:lvl2pPr>
            <a:lvl3pPr lvl="2" algn="ctr" rtl="0">
              <a:lnSpc>
                <a:spcPct val="100000"/>
              </a:lnSpc>
              <a:spcBef>
                <a:spcPts val="0"/>
              </a:spcBef>
              <a:spcAft>
                <a:spcPts val="0"/>
              </a:spcAft>
              <a:buSzPts val="2200"/>
              <a:buFont typeface="Overpass Mono" panose="020B0009030203020204"/>
              <a:buNone/>
              <a:defRPr sz="2200" b="1">
                <a:latin typeface="Overpass Mono" panose="020B0009030203020204"/>
                <a:ea typeface="Overpass Mono" panose="020B0009030203020204"/>
                <a:cs typeface="Overpass Mono" panose="020B0009030203020204"/>
                <a:sym typeface="Overpass Mono" panose="020B0009030203020204"/>
              </a:defRPr>
            </a:lvl3pPr>
            <a:lvl4pPr lvl="3" algn="ctr" rtl="0">
              <a:lnSpc>
                <a:spcPct val="100000"/>
              </a:lnSpc>
              <a:spcBef>
                <a:spcPts val="0"/>
              </a:spcBef>
              <a:spcAft>
                <a:spcPts val="0"/>
              </a:spcAft>
              <a:buSzPts val="2200"/>
              <a:buFont typeface="Overpass Mono" panose="020B0009030203020204"/>
              <a:buNone/>
              <a:defRPr sz="2200" b="1">
                <a:latin typeface="Overpass Mono" panose="020B0009030203020204"/>
                <a:ea typeface="Overpass Mono" panose="020B0009030203020204"/>
                <a:cs typeface="Overpass Mono" panose="020B0009030203020204"/>
                <a:sym typeface="Overpass Mono" panose="020B0009030203020204"/>
              </a:defRPr>
            </a:lvl4pPr>
            <a:lvl5pPr lvl="4" algn="ctr" rtl="0">
              <a:lnSpc>
                <a:spcPct val="100000"/>
              </a:lnSpc>
              <a:spcBef>
                <a:spcPts val="0"/>
              </a:spcBef>
              <a:spcAft>
                <a:spcPts val="0"/>
              </a:spcAft>
              <a:buSzPts val="2200"/>
              <a:buFont typeface="Overpass Mono" panose="020B0009030203020204"/>
              <a:buNone/>
              <a:defRPr sz="2200" b="1">
                <a:latin typeface="Overpass Mono" panose="020B0009030203020204"/>
                <a:ea typeface="Overpass Mono" panose="020B0009030203020204"/>
                <a:cs typeface="Overpass Mono" panose="020B0009030203020204"/>
                <a:sym typeface="Overpass Mono" panose="020B0009030203020204"/>
              </a:defRPr>
            </a:lvl5pPr>
            <a:lvl6pPr lvl="5" algn="ctr" rtl="0">
              <a:lnSpc>
                <a:spcPct val="100000"/>
              </a:lnSpc>
              <a:spcBef>
                <a:spcPts val="0"/>
              </a:spcBef>
              <a:spcAft>
                <a:spcPts val="0"/>
              </a:spcAft>
              <a:buSzPts val="2200"/>
              <a:buFont typeface="Overpass Mono" panose="020B0009030203020204"/>
              <a:buNone/>
              <a:defRPr sz="2200" b="1">
                <a:latin typeface="Overpass Mono" panose="020B0009030203020204"/>
                <a:ea typeface="Overpass Mono" panose="020B0009030203020204"/>
                <a:cs typeface="Overpass Mono" panose="020B0009030203020204"/>
                <a:sym typeface="Overpass Mono" panose="020B0009030203020204"/>
              </a:defRPr>
            </a:lvl6pPr>
            <a:lvl7pPr lvl="6" algn="ctr" rtl="0">
              <a:lnSpc>
                <a:spcPct val="100000"/>
              </a:lnSpc>
              <a:spcBef>
                <a:spcPts val="0"/>
              </a:spcBef>
              <a:spcAft>
                <a:spcPts val="0"/>
              </a:spcAft>
              <a:buSzPts val="2200"/>
              <a:buFont typeface="Overpass Mono" panose="020B0009030203020204"/>
              <a:buNone/>
              <a:defRPr sz="2200" b="1">
                <a:latin typeface="Overpass Mono" panose="020B0009030203020204"/>
                <a:ea typeface="Overpass Mono" panose="020B0009030203020204"/>
                <a:cs typeface="Overpass Mono" panose="020B0009030203020204"/>
                <a:sym typeface="Overpass Mono" panose="020B0009030203020204"/>
              </a:defRPr>
            </a:lvl7pPr>
            <a:lvl8pPr lvl="7" algn="ctr" rtl="0">
              <a:lnSpc>
                <a:spcPct val="100000"/>
              </a:lnSpc>
              <a:spcBef>
                <a:spcPts val="0"/>
              </a:spcBef>
              <a:spcAft>
                <a:spcPts val="0"/>
              </a:spcAft>
              <a:buSzPts val="2200"/>
              <a:buFont typeface="Overpass Mono" panose="020B0009030203020204"/>
              <a:buNone/>
              <a:defRPr sz="2200" b="1">
                <a:latin typeface="Overpass Mono" panose="020B0009030203020204"/>
                <a:ea typeface="Overpass Mono" panose="020B0009030203020204"/>
                <a:cs typeface="Overpass Mono" panose="020B0009030203020204"/>
                <a:sym typeface="Overpass Mono" panose="020B0009030203020204"/>
              </a:defRPr>
            </a:lvl8pPr>
            <a:lvl9pPr lvl="8" algn="ctr" rtl="0">
              <a:lnSpc>
                <a:spcPct val="100000"/>
              </a:lnSpc>
              <a:spcBef>
                <a:spcPts val="0"/>
              </a:spcBef>
              <a:spcAft>
                <a:spcPts val="0"/>
              </a:spcAft>
              <a:buSzPts val="2200"/>
              <a:buFont typeface="Overpass Mono" panose="020B0009030203020204"/>
              <a:buNone/>
              <a:defRPr sz="2200" b="1">
                <a:latin typeface="Overpass Mono" panose="020B0009030203020204"/>
                <a:ea typeface="Overpass Mono" panose="020B0009030203020204"/>
                <a:cs typeface="Overpass Mono" panose="020B0009030203020204"/>
                <a:sym typeface="Overpass Mono" panose="020B0009030203020204"/>
              </a:defRPr>
            </a:lvl9pPr>
          </a:lstStyle>
          <a:p>
            <a:endParaRPr/>
          </a:p>
        </p:txBody>
      </p:sp>
      <p:sp>
        <p:nvSpPr>
          <p:cNvPr id="205" name="Google Shape;205;p15"/>
          <p:cNvSpPr txBox="1">
            <a:spLocks noGrp="1"/>
          </p:cNvSpPr>
          <p:nvPr>
            <p:ph type="ctrTitle" idx="8"/>
          </p:nvPr>
        </p:nvSpPr>
        <p:spPr>
          <a:xfrm flipH="1">
            <a:off x="4811675" y="3258338"/>
            <a:ext cx="2163900" cy="2409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3500"/>
            </a:lvl1pPr>
            <a:lvl2pPr lvl="1" algn="r" rtl="0">
              <a:spcBef>
                <a:spcPts val="0"/>
              </a:spcBef>
              <a:spcAft>
                <a:spcPts val="0"/>
              </a:spcAft>
              <a:buClr>
                <a:srgbClr val="434343"/>
              </a:buClr>
              <a:buSzPts val="3500"/>
              <a:buNone/>
              <a:defRPr sz="3500" b="1">
                <a:solidFill>
                  <a:srgbClr val="434343"/>
                </a:solidFill>
              </a:defRPr>
            </a:lvl2pPr>
            <a:lvl3pPr lvl="2" algn="r" rtl="0">
              <a:spcBef>
                <a:spcPts val="0"/>
              </a:spcBef>
              <a:spcAft>
                <a:spcPts val="0"/>
              </a:spcAft>
              <a:buClr>
                <a:srgbClr val="434343"/>
              </a:buClr>
              <a:buSzPts val="3500"/>
              <a:buNone/>
              <a:defRPr sz="3500" b="1">
                <a:solidFill>
                  <a:srgbClr val="434343"/>
                </a:solidFill>
              </a:defRPr>
            </a:lvl3pPr>
            <a:lvl4pPr lvl="3" algn="r" rtl="0">
              <a:spcBef>
                <a:spcPts val="0"/>
              </a:spcBef>
              <a:spcAft>
                <a:spcPts val="0"/>
              </a:spcAft>
              <a:buClr>
                <a:srgbClr val="434343"/>
              </a:buClr>
              <a:buSzPts val="3500"/>
              <a:buNone/>
              <a:defRPr sz="3500" b="1">
                <a:solidFill>
                  <a:srgbClr val="434343"/>
                </a:solidFill>
              </a:defRPr>
            </a:lvl4pPr>
            <a:lvl5pPr lvl="4" algn="r" rtl="0">
              <a:spcBef>
                <a:spcPts val="0"/>
              </a:spcBef>
              <a:spcAft>
                <a:spcPts val="0"/>
              </a:spcAft>
              <a:buClr>
                <a:srgbClr val="434343"/>
              </a:buClr>
              <a:buSzPts val="3500"/>
              <a:buNone/>
              <a:defRPr sz="3500" b="1">
                <a:solidFill>
                  <a:srgbClr val="434343"/>
                </a:solidFill>
              </a:defRPr>
            </a:lvl5pPr>
            <a:lvl6pPr lvl="5" algn="r" rtl="0">
              <a:spcBef>
                <a:spcPts val="0"/>
              </a:spcBef>
              <a:spcAft>
                <a:spcPts val="0"/>
              </a:spcAft>
              <a:buClr>
                <a:srgbClr val="434343"/>
              </a:buClr>
              <a:buSzPts val="3500"/>
              <a:buNone/>
              <a:defRPr sz="3500" b="1">
                <a:solidFill>
                  <a:srgbClr val="434343"/>
                </a:solidFill>
              </a:defRPr>
            </a:lvl6pPr>
            <a:lvl7pPr lvl="6" algn="r" rtl="0">
              <a:spcBef>
                <a:spcPts val="0"/>
              </a:spcBef>
              <a:spcAft>
                <a:spcPts val="0"/>
              </a:spcAft>
              <a:buClr>
                <a:srgbClr val="434343"/>
              </a:buClr>
              <a:buSzPts val="3500"/>
              <a:buNone/>
              <a:defRPr sz="3500" b="1">
                <a:solidFill>
                  <a:srgbClr val="434343"/>
                </a:solidFill>
              </a:defRPr>
            </a:lvl7pPr>
            <a:lvl8pPr lvl="7" algn="r" rtl="0">
              <a:spcBef>
                <a:spcPts val="0"/>
              </a:spcBef>
              <a:spcAft>
                <a:spcPts val="0"/>
              </a:spcAft>
              <a:buClr>
                <a:srgbClr val="434343"/>
              </a:buClr>
              <a:buSzPts val="3500"/>
              <a:buNone/>
              <a:defRPr sz="3500" b="1">
                <a:solidFill>
                  <a:srgbClr val="434343"/>
                </a:solidFill>
              </a:defRPr>
            </a:lvl8pPr>
            <a:lvl9pPr lvl="8" algn="r" rtl="0">
              <a:spcBef>
                <a:spcPts val="0"/>
              </a:spcBef>
              <a:spcAft>
                <a:spcPts val="0"/>
              </a:spcAft>
              <a:buClr>
                <a:srgbClr val="434343"/>
              </a:buClr>
              <a:buSzPts val="3500"/>
              <a:buNone/>
              <a:defRPr sz="3500" b="1">
                <a:solidFill>
                  <a:srgbClr val="434343"/>
                </a:solidFill>
              </a:defRPr>
            </a:lvl9pPr>
          </a:lstStyle>
          <a:p>
            <a:endParaRPr/>
          </a:p>
        </p:txBody>
      </p:sp>
      <p:sp>
        <p:nvSpPr>
          <p:cNvPr id="206" name="Google Shape;206;p15"/>
          <p:cNvSpPr txBox="1">
            <a:spLocks noGrp="1"/>
          </p:cNvSpPr>
          <p:nvPr>
            <p:ph type="subTitle" idx="9"/>
          </p:nvPr>
        </p:nvSpPr>
        <p:spPr>
          <a:xfrm flipH="1">
            <a:off x="4811675" y="3573468"/>
            <a:ext cx="2163900" cy="4266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panose="020B0009030203020204"/>
              <a:buNone/>
              <a:defRPr sz="2200" b="1">
                <a:latin typeface="Overpass Mono" panose="020B0009030203020204"/>
                <a:ea typeface="Overpass Mono" panose="020B0009030203020204"/>
                <a:cs typeface="Overpass Mono" panose="020B0009030203020204"/>
                <a:sym typeface="Overpass Mono" panose="020B0009030203020204"/>
              </a:defRPr>
            </a:lvl1pPr>
            <a:lvl2pPr lvl="1" algn="r" rtl="0">
              <a:lnSpc>
                <a:spcPct val="100000"/>
              </a:lnSpc>
              <a:spcBef>
                <a:spcPts val="0"/>
              </a:spcBef>
              <a:spcAft>
                <a:spcPts val="0"/>
              </a:spcAft>
              <a:buSzPts val="2200"/>
              <a:buFont typeface="Overpass Mono" panose="020B0009030203020204"/>
              <a:buNone/>
              <a:defRPr sz="2200" b="1">
                <a:latin typeface="Overpass Mono" panose="020B0009030203020204"/>
                <a:ea typeface="Overpass Mono" panose="020B0009030203020204"/>
                <a:cs typeface="Overpass Mono" panose="020B0009030203020204"/>
                <a:sym typeface="Overpass Mono" panose="020B0009030203020204"/>
              </a:defRPr>
            </a:lvl2pPr>
            <a:lvl3pPr lvl="2" algn="r" rtl="0">
              <a:lnSpc>
                <a:spcPct val="100000"/>
              </a:lnSpc>
              <a:spcBef>
                <a:spcPts val="0"/>
              </a:spcBef>
              <a:spcAft>
                <a:spcPts val="0"/>
              </a:spcAft>
              <a:buSzPts val="2200"/>
              <a:buFont typeface="Overpass Mono" panose="020B0009030203020204"/>
              <a:buNone/>
              <a:defRPr sz="2200" b="1">
                <a:latin typeface="Overpass Mono" panose="020B0009030203020204"/>
                <a:ea typeface="Overpass Mono" panose="020B0009030203020204"/>
                <a:cs typeface="Overpass Mono" panose="020B0009030203020204"/>
                <a:sym typeface="Overpass Mono" panose="020B0009030203020204"/>
              </a:defRPr>
            </a:lvl3pPr>
            <a:lvl4pPr lvl="3" algn="r" rtl="0">
              <a:lnSpc>
                <a:spcPct val="100000"/>
              </a:lnSpc>
              <a:spcBef>
                <a:spcPts val="0"/>
              </a:spcBef>
              <a:spcAft>
                <a:spcPts val="0"/>
              </a:spcAft>
              <a:buSzPts val="2200"/>
              <a:buFont typeface="Overpass Mono" panose="020B0009030203020204"/>
              <a:buNone/>
              <a:defRPr sz="2200" b="1">
                <a:latin typeface="Overpass Mono" panose="020B0009030203020204"/>
                <a:ea typeface="Overpass Mono" panose="020B0009030203020204"/>
                <a:cs typeface="Overpass Mono" panose="020B0009030203020204"/>
                <a:sym typeface="Overpass Mono" panose="020B0009030203020204"/>
              </a:defRPr>
            </a:lvl4pPr>
            <a:lvl5pPr lvl="4" algn="r" rtl="0">
              <a:lnSpc>
                <a:spcPct val="100000"/>
              </a:lnSpc>
              <a:spcBef>
                <a:spcPts val="0"/>
              </a:spcBef>
              <a:spcAft>
                <a:spcPts val="0"/>
              </a:spcAft>
              <a:buSzPts val="2200"/>
              <a:buFont typeface="Overpass Mono" panose="020B0009030203020204"/>
              <a:buNone/>
              <a:defRPr sz="2200" b="1">
                <a:latin typeface="Overpass Mono" panose="020B0009030203020204"/>
                <a:ea typeface="Overpass Mono" panose="020B0009030203020204"/>
                <a:cs typeface="Overpass Mono" panose="020B0009030203020204"/>
                <a:sym typeface="Overpass Mono" panose="020B0009030203020204"/>
              </a:defRPr>
            </a:lvl5pPr>
            <a:lvl6pPr lvl="5" algn="r" rtl="0">
              <a:lnSpc>
                <a:spcPct val="100000"/>
              </a:lnSpc>
              <a:spcBef>
                <a:spcPts val="0"/>
              </a:spcBef>
              <a:spcAft>
                <a:spcPts val="0"/>
              </a:spcAft>
              <a:buSzPts val="2200"/>
              <a:buFont typeface="Overpass Mono" panose="020B0009030203020204"/>
              <a:buNone/>
              <a:defRPr sz="2200" b="1">
                <a:latin typeface="Overpass Mono" panose="020B0009030203020204"/>
                <a:ea typeface="Overpass Mono" panose="020B0009030203020204"/>
                <a:cs typeface="Overpass Mono" panose="020B0009030203020204"/>
                <a:sym typeface="Overpass Mono" panose="020B0009030203020204"/>
              </a:defRPr>
            </a:lvl6pPr>
            <a:lvl7pPr lvl="6" algn="r" rtl="0">
              <a:lnSpc>
                <a:spcPct val="100000"/>
              </a:lnSpc>
              <a:spcBef>
                <a:spcPts val="0"/>
              </a:spcBef>
              <a:spcAft>
                <a:spcPts val="0"/>
              </a:spcAft>
              <a:buSzPts val="2200"/>
              <a:buFont typeface="Overpass Mono" panose="020B0009030203020204"/>
              <a:buNone/>
              <a:defRPr sz="2200" b="1">
                <a:latin typeface="Overpass Mono" panose="020B0009030203020204"/>
                <a:ea typeface="Overpass Mono" panose="020B0009030203020204"/>
                <a:cs typeface="Overpass Mono" panose="020B0009030203020204"/>
                <a:sym typeface="Overpass Mono" panose="020B0009030203020204"/>
              </a:defRPr>
            </a:lvl7pPr>
            <a:lvl8pPr lvl="7" algn="r" rtl="0">
              <a:lnSpc>
                <a:spcPct val="100000"/>
              </a:lnSpc>
              <a:spcBef>
                <a:spcPts val="0"/>
              </a:spcBef>
              <a:spcAft>
                <a:spcPts val="0"/>
              </a:spcAft>
              <a:buSzPts val="2200"/>
              <a:buFont typeface="Overpass Mono" panose="020B0009030203020204"/>
              <a:buNone/>
              <a:defRPr sz="2200" b="1">
                <a:latin typeface="Overpass Mono" panose="020B0009030203020204"/>
                <a:ea typeface="Overpass Mono" panose="020B0009030203020204"/>
                <a:cs typeface="Overpass Mono" panose="020B0009030203020204"/>
                <a:sym typeface="Overpass Mono" panose="020B0009030203020204"/>
              </a:defRPr>
            </a:lvl8pPr>
            <a:lvl9pPr lvl="8" algn="r" rtl="0">
              <a:lnSpc>
                <a:spcPct val="100000"/>
              </a:lnSpc>
              <a:spcBef>
                <a:spcPts val="0"/>
              </a:spcBef>
              <a:spcAft>
                <a:spcPts val="0"/>
              </a:spcAft>
              <a:buSzPts val="2200"/>
              <a:buFont typeface="Overpass Mono" panose="020B0009030203020204"/>
              <a:buNone/>
              <a:defRPr sz="2200" b="1">
                <a:latin typeface="Overpass Mono" panose="020B0009030203020204"/>
                <a:ea typeface="Overpass Mono" panose="020B0009030203020204"/>
                <a:cs typeface="Overpass Mono" panose="020B0009030203020204"/>
                <a:sym typeface="Overpass Mono" panose="020B0009030203020204"/>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cover dir="d"/>
      </p:transition>
    </mc:Choice>
    <mc:Fallback xmlns="">
      <p:transition spd="slow">
        <p:cover dir="d"/>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Four Columns">
  <p:cSld name="CUSTOM_6">
    <p:spTree>
      <p:nvGrpSpPr>
        <p:cNvPr id="1" name="Shape 207"/>
        <p:cNvGrpSpPr/>
        <p:nvPr/>
      </p:nvGrpSpPr>
      <p:grpSpPr>
        <a:xfrm>
          <a:off x="0" y="0"/>
          <a:ext cx="0" cy="0"/>
          <a:chOff x="0" y="0"/>
          <a:chExt cx="0" cy="0"/>
        </a:xfrm>
      </p:grpSpPr>
      <p:sp>
        <p:nvSpPr>
          <p:cNvPr id="208" name="Google Shape;208;p16"/>
          <p:cNvSpPr txBox="1">
            <a:spLocks noGrp="1"/>
          </p:cNvSpPr>
          <p:nvPr>
            <p:ph type="ctrTitle"/>
          </p:nvPr>
        </p:nvSpPr>
        <p:spPr>
          <a:xfrm flipH="1">
            <a:off x="2266008" y="1775350"/>
            <a:ext cx="2163900" cy="356700"/>
          </a:xfrm>
          <a:prstGeom prst="rect">
            <a:avLst/>
          </a:prstGeom>
        </p:spPr>
        <p:txBody>
          <a:bodyPr spcFirstLastPara="1" wrap="square" lIns="91425" tIns="0" rIns="91425" bIns="0" anchor="b" anchorCtr="0">
            <a:noAutofit/>
          </a:bodyPr>
          <a:lstStyle>
            <a:lvl1pPr lvl="0"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09" name="Google Shape;209;p16"/>
          <p:cNvSpPr txBox="1">
            <a:spLocks noGrp="1"/>
          </p:cNvSpPr>
          <p:nvPr>
            <p:ph type="ctrTitle" idx="2"/>
          </p:nvPr>
        </p:nvSpPr>
        <p:spPr>
          <a:xfrm flipH="1">
            <a:off x="4714188" y="1775427"/>
            <a:ext cx="2163900" cy="356700"/>
          </a:xfrm>
          <a:prstGeom prst="rect">
            <a:avLst/>
          </a:prstGeom>
        </p:spPr>
        <p:txBody>
          <a:bodyPr spcFirstLastPara="1" wrap="square" lIns="91425" tIns="0" rIns="91425" bIns="0" anchor="b" anchorCtr="0">
            <a:noAutofit/>
          </a:bodyPr>
          <a:lstStyle>
            <a:lvl1pPr lvl="0" algn="r"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10" name="Google Shape;210;p16"/>
          <p:cNvSpPr txBox="1">
            <a:spLocks noGrp="1"/>
          </p:cNvSpPr>
          <p:nvPr>
            <p:ph type="subTitle" idx="1"/>
          </p:nvPr>
        </p:nvSpPr>
        <p:spPr>
          <a:xfrm flipH="1">
            <a:off x="4714175" y="2208199"/>
            <a:ext cx="2163900" cy="4131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1" name="Google Shape;211;p16"/>
          <p:cNvSpPr txBox="1">
            <a:spLocks noGrp="1"/>
          </p:cNvSpPr>
          <p:nvPr>
            <p:ph type="ctrTitle" idx="3"/>
          </p:nvPr>
        </p:nvSpPr>
        <p:spPr>
          <a:xfrm flipH="1">
            <a:off x="2266001" y="3155675"/>
            <a:ext cx="2163900" cy="356700"/>
          </a:xfrm>
          <a:prstGeom prst="rect">
            <a:avLst/>
          </a:prstGeom>
        </p:spPr>
        <p:txBody>
          <a:bodyPr spcFirstLastPara="1" wrap="square" lIns="91425" tIns="0" rIns="91425" bIns="0" anchor="b" anchorCtr="0">
            <a:noAutofit/>
          </a:bodyPr>
          <a:lstStyle>
            <a:lvl1pPr lvl="0"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12" name="Google Shape;212;p16"/>
          <p:cNvSpPr txBox="1">
            <a:spLocks noGrp="1"/>
          </p:cNvSpPr>
          <p:nvPr>
            <p:ph type="subTitle" idx="4"/>
          </p:nvPr>
        </p:nvSpPr>
        <p:spPr>
          <a:xfrm flipH="1">
            <a:off x="2266000" y="3585925"/>
            <a:ext cx="2163900" cy="413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3" name="Google Shape;213;p16"/>
          <p:cNvSpPr txBox="1">
            <a:spLocks noGrp="1"/>
          </p:cNvSpPr>
          <p:nvPr>
            <p:ph type="ctrTitle" idx="5"/>
          </p:nvPr>
        </p:nvSpPr>
        <p:spPr>
          <a:xfrm flipH="1">
            <a:off x="4714200" y="3155754"/>
            <a:ext cx="2163900" cy="356700"/>
          </a:xfrm>
          <a:prstGeom prst="rect">
            <a:avLst/>
          </a:prstGeom>
        </p:spPr>
        <p:txBody>
          <a:bodyPr spcFirstLastPara="1" wrap="square" lIns="91425" tIns="0" rIns="91425" bIns="0" anchor="b" anchorCtr="0">
            <a:noAutofit/>
          </a:bodyPr>
          <a:lstStyle>
            <a:lvl1pPr lvl="0" algn="r"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14" name="Google Shape;214;p16"/>
          <p:cNvSpPr txBox="1">
            <a:spLocks noGrp="1"/>
          </p:cNvSpPr>
          <p:nvPr>
            <p:ph type="subTitle" idx="6"/>
          </p:nvPr>
        </p:nvSpPr>
        <p:spPr>
          <a:xfrm flipH="1">
            <a:off x="4714175" y="3585925"/>
            <a:ext cx="2163900" cy="4131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5" name="Google Shape;215;p16"/>
          <p:cNvSpPr txBox="1">
            <a:spLocks noGrp="1"/>
          </p:cNvSpPr>
          <p:nvPr>
            <p:ph type="title" idx="7"/>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
        <p:nvSpPr>
          <p:cNvPr id="216" name="Google Shape;216;p16"/>
          <p:cNvSpPr txBox="1">
            <a:spLocks noGrp="1"/>
          </p:cNvSpPr>
          <p:nvPr>
            <p:ph type="subTitle" idx="8"/>
          </p:nvPr>
        </p:nvSpPr>
        <p:spPr>
          <a:xfrm flipH="1">
            <a:off x="2266008" y="2208197"/>
            <a:ext cx="2163900" cy="413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cover dir="d"/>
      </p:transition>
    </mc:Choice>
    <mc:Fallback xmlns="">
      <p:transition spd="slow">
        <p:cover dir="d"/>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text 1">
  <p:cSld name="CUSTOM_14">
    <p:spTree>
      <p:nvGrpSpPr>
        <p:cNvPr id="1" name="Shape 217"/>
        <p:cNvGrpSpPr/>
        <p:nvPr/>
      </p:nvGrpSpPr>
      <p:grpSpPr>
        <a:xfrm>
          <a:off x="0" y="0"/>
          <a:ext cx="0" cy="0"/>
          <a:chOff x="0" y="0"/>
          <a:chExt cx="0" cy="0"/>
        </a:xfrm>
      </p:grpSpPr>
      <p:sp>
        <p:nvSpPr>
          <p:cNvPr id="218" name="Google Shape;218;p17"/>
          <p:cNvSpPr/>
          <p:nvPr/>
        </p:nvSpPr>
        <p:spPr>
          <a:xfrm>
            <a:off x="6200875"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rgbClr val="FFFFFF">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7"/>
          <p:cNvSpPr txBox="1">
            <a:spLocks noGrp="1"/>
          </p:cNvSpPr>
          <p:nvPr>
            <p:ph type="body" idx="1"/>
          </p:nvPr>
        </p:nvSpPr>
        <p:spPr>
          <a:xfrm>
            <a:off x="5438700" y="1973025"/>
            <a:ext cx="3124200" cy="2130900"/>
          </a:xfrm>
          <a:prstGeom prst="rect">
            <a:avLst/>
          </a:prstGeom>
        </p:spPr>
        <p:txBody>
          <a:bodyPr spcFirstLastPara="1" wrap="square" lIns="91425" tIns="91425" rIns="91425" bIns="91425" anchor="t" anchorCtr="0">
            <a:noAutofit/>
          </a:bodyPr>
          <a:lstStyle>
            <a:lvl1pPr marL="457200" lvl="0" indent="-330200" algn="r" rtl="0">
              <a:lnSpc>
                <a:spcPct val="100000"/>
              </a:lnSpc>
              <a:spcBef>
                <a:spcPts val="0"/>
              </a:spcBef>
              <a:spcAft>
                <a:spcPts val="0"/>
              </a:spcAft>
              <a:buSzPts val="1600"/>
              <a:buFont typeface="Raleway SemiBold"/>
              <a:buChar char="●"/>
              <a:defRPr sz="1600"/>
            </a:lvl1pPr>
            <a:lvl2pPr marL="914400" lvl="1" indent="-330200" algn="r" rtl="0">
              <a:spcBef>
                <a:spcPts val="0"/>
              </a:spcBef>
              <a:spcAft>
                <a:spcPts val="0"/>
              </a:spcAft>
              <a:buSzPts val="1600"/>
              <a:buFont typeface="Nunito Light"/>
              <a:buChar char="○"/>
              <a:defRPr sz="1600"/>
            </a:lvl2pPr>
            <a:lvl3pPr marL="1371600" lvl="2" indent="-330200" algn="r" rtl="0">
              <a:spcBef>
                <a:spcPts val="1600"/>
              </a:spcBef>
              <a:spcAft>
                <a:spcPts val="0"/>
              </a:spcAft>
              <a:buSzPts val="1600"/>
              <a:buFont typeface="Nunito Light"/>
              <a:buChar char="■"/>
              <a:defRPr sz="1600"/>
            </a:lvl3pPr>
            <a:lvl4pPr marL="1828800" lvl="3" indent="-330200" algn="r" rtl="0">
              <a:spcBef>
                <a:spcPts val="1600"/>
              </a:spcBef>
              <a:spcAft>
                <a:spcPts val="0"/>
              </a:spcAft>
              <a:buSzPts val="1600"/>
              <a:buFont typeface="Nunito Light"/>
              <a:buChar char="●"/>
              <a:defRPr sz="1600"/>
            </a:lvl4pPr>
            <a:lvl5pPr marL="2286000" lvl="4" indent="-330200" algn="r" rtl="0">
              <a:spcBef>
                <a:spcPts val="1600"/>
              </a:spcBef>
              <a:spcAft>
                <a:spcPts val="0"/>
              </a:spcAft>
              <a:buSzPts val="1600"/>
              <a:buFont typeface="Nunito Light"/>
              <a:buChar char="○"/>
              <a:defRPr sz="1600"/>
            </a:lvl5pPr>
            <a:lvl6pPr marL="2743200" lvl="5" indent="-330200" algn="r" rtl="0">
              <a:spcBef>
                <a:spcPts val="1600"/>
              </a:spcBef>
              <a:spcAft>
                <a:spcPts val="0"/>
              </a:spcAft>
              <a:buSzPts val="1600"/>
              <a:buFont typeface="Nunito Light"/>
              <a:buChar char="■"/>
              <a:defRPr sz="1600"/>
            </a:lvl6pPr>
            <a:lvl7pPr marL="3200400" lvl="6" indent="-330200" algn="r" rtl="0">
              <a:spcBef>
                <a:spcPts val="1600"/>
              </a:spcBef>
              <a:spcAft>
                <a:spcPts val="0"/>
              </a:spcAft>
              <a:buSzPts val="1600"/>
              <a:buFont typeface="Nunito Light"/>
              <a:buChar char="●"/>
              <a:defRPr sz="1600"/>
            </a:lvl7pPr>
            <a:lvl8pPr marL="3657600" lvl="7" indent="-330200" algn="r" rtl="0">
              <a:spcBef>
                <a:spcPts val="1600"/>
              </a:spcBef>
              <a:spcAft>
                <a:spcPts val="0"/>
              </a:spcAft>
              <a:buSzPts val="1600"/>
              <a:buFont typeface="Nunito Light"/>
              <a:buChar char="○"/>
              <a:defRPr sz="1600"/>
            </a:lvl8pPr>
            <a:lvl9pPr marL="4114800" lvl="8" indent="-330200" algn="r" rtl="0">
              <a:spcBef>
                <a:spcPts val="1600"/>
              </a:spcBef>
              <a:spcAft>
                <a:spcPts val="1600"/>
              </a:spcAft>
              <a:buSzPts val="1600"/>
              <a:buFont typeface="Nunito Light"/>
              <a:buChar char="■"/>
              <a:defRPr sz="1600"/>
            </a:lvl9pPr>
          </a:lstStyle>
          <a:p>
            <a:endParaRPr/>
          </a:p>
        </p:txBody>
      </p:sp>
      <p:sp>
        <p:nvSpPr>
          <p:cNvPr id="220" name="Google Shape;220;p17"/>
          <p:cNvSpPr txBox="1">
            <a:spLocks noGrp="1"/>
          </p:cNvSpPr>
          <p:nvPr>
            <p:ph type="title"/>
          </p:nvPr>
        </p:nvSpPr>
        <p:spPr>
          <a:xfrm>
            <a:off x="5438775" y="1168325"/>
            <a:ext cx="3124200" cy="669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
        <p:nvSpPr>
          <p:cNvPr id="221" name="Google Shape;221;p17"/>
          <p:cNvSpPr/>
          <p:nvPr/>
        </p:nvSpPr>
        <p:spPr>
          <a:xfrm>
            <a:off x="8318280" y="5018272"/>
            <a:ext cx="825726" cy="125232"/>
          </a:xfrm>
          <a:custGeom>
            <a:avLst/>
            <a:gdLst/>
            <a:ahLst/>
            <a:cxnLst/>
            <a:rect l="l" t="t" r="r" b="b"/>
            <a:pathLst>
              <a:path w="15396" h="2335" extrusionOk="0">
                <a:moveTo>
                  <a:pt x="1" y="1"/>
                </a:moveTo>
                <a:lnTo>
                  <a:pt x="1" y="2335"/>
                </a:lnTo>
                <a:lnTo>
                  <a:pt x="15395" y="2335"/>
                </a:lnTo>
                <a:lnTo>
                  <a:pt x="153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7"/>
          <p:cNvSpPr/>
          <p:nvPr/>
        </p:nvSpPr>
        <p:spPr>
          <a:xfrm>
            <a:off x="6473454" y="5018272"/>
            <a:ext cx="1685830" cy="125232"/>
          </a:xfrm>
          <a:custGeom>
            <a:avLst/>
            <a:gdLst/>
            <a:ahLst/>
            <a:cxnLst/>
            <a:rect l="l" t="t" r="r" b="b"/>
            <a:pathLst>
              <a:path w="31433" h="2335" extrusionOk="0">
                <a:moveTo>
                  <a:pt x="0" y="1"/>
                </a:moveTo>
                <a:lnTo>
                  <a:pt x="0" y="2335"/>
                </a:lnTo>
                <a:lnTo>
                  <a:pt x="31433" y="2335"/>
                </a:lnTo>
                <a:lnTo>
                  <a:pt x="314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7"/>
          <p:cNvSpPr/>
          <p:nvPr/>
        </p:nvSpPr>
        <p:spPr>
          <a:xfrm>
            <a:off x="6031569" y="4810127"/>
            <a:ext cx="2520459" cy="125875"/>
          </a:xfrm>
          <a:custGeom>
            <a:avLst/>
            <a:gdLst/>
            <a:ahLst/>
            <a:cxnLst/>
            <a:rect l="l" t="t" r="r" b="b"/>
            <a:pathLst>
              <a:path w="46995" h="2347" extrusionOk="0">
                <a:moveTo>
                  <a:pt x="0" y="1"/>
                </a:moveTo>
                <a:lnTo>
                  <a:pt x="0" y="2346"/>
                </a:lnTo>
                <a:lnTo>
                  <a:pt x="46994" y="2346"/>
                </a:lnTo>
                <a:lnTo>
                  <a:pt x="469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7"/>
          <p:cNvSpPr/>
          <p:nvPr/>
        </p:nvSpPr>
        <p:spPr>
          <a:xfrm>
            <a:off x="5564744" y="4810127"/>
            <a:ext cx="285486" cy="125875"/>
          </a:xfrm>
          <a:custGeom>
            <a:avLst/>
            <a:gdLst/>
            <a:ahLst/>
            <a:cxnLst/>
            <a:rect l="l" t="t" r="r" b="b"/>
            <a:pathLst>
              <a:path w="5323" h="2347" extrusionOk="0">
                <a:moveTo>
                  <a:pt x="1" y="1"/>
                </a:moveTo>
                <a:lnTo>
                  <a:pt x="1" y="2346"/>
                </a:lnTo>
                <a:lnTo>
                  <a:pt x="5323" y="2346"/>
                </a:lnTo>
                <a:lnTo>
                  <a:pt x="53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cover dir="d"/>
      </p:transition>
    </mc:Choice>
    <mc:Fallback xmlns="">
      <p:transition spd="slow">
        <p:cover dir="d"/>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text 2">
  <p:cSld name="CUSTOM_4_1">
    <p:spTree>
      <p:nvGrpSpPr>
        <p:cNvPr id="1" name="Shape 225"/>
        <p:cNvGrpSpPr/>
        <p:nvPr/>
      </p:nvGrpSpPr>
      <p:grpSpPr>
        <a:xfrm>
          <a:off x="0" y="0"/>
          <a:ext cx="0" cy="0"/>
          <a:chOff x="0" y="0"/>
          <a:chExt cx="0" cy="0"/>
        </a:xfrm>
      </p:grpSpPr>
      <p:sp>
        <p:nvSpPr>
          <p:cNvPr id="226" name="Google Shape;226;p18"/>
          <p:cNvSpPr/>
          <p:nvPr/>
        </p:nvSpPr>
        <p:spPr>
          <a:xfrm flipH="1">
            <a:off x="-4"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8"/>
          <p:cNvSpPr/>
          <p:nvPr/>
        </p:nvSpPr>
        <p:spPr>
          <a:xfrm flipH="1">
            <a:off x="67151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8"/>
          <p:cNvSpPr/>
          <p:nvPr/>
        </p:nvSpPr>
        <p:spPr>
          <a:xfrm flipH="1">
            <a:off x="1229469"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8"/>
          <p:cNvSpPr/>
          <p:nvPr/>
        </p:nvSpPr>
        <p:spPr>
          <a:xfrm flipH="1">
            <a:off x="66"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8"/>
          <p:cNvSpPr/>
          <p:nvPr/>
        </p:nvSpPr>
        <p:spPr>
          <a:xfrm flipH="1">
            <a:off x="23"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8"/>
          <p:cNvSpPr/>
          <p:nvPr/>
        </p:nvSpPr>
        <p:spPr>
          <a:xfrm flipH="1">
            <a:off x="1299983"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8"/>
          <p:cNvSpPr/>
          <p:nvPr/>
        </p:nvSpPr>
        <p:spPr>
          <a:xfrm flipH="1">
            <a:off x="8105584"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8"/>
          <p:cNvSpPr/>
          <p:nvPr/>
        </p:nvSpPr>
        <p:spPr>
          <a:xfrm flipH="1">
            <a:off x="8039752"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8"/>
          <p:cNvSpPr/>
          <p:nvPr/>
        </p:nvSpPr>
        <p:spPr>
          <a:xfrm flipH="1">
            <a:off x="5478250" y="1500456"/>
            <a:ext cx="2365680" cy="356858"/>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8"/>
          <p:cNvSpPr/>
          <p:nvPr/>
        </p:nvSpPr>
        <p:spPr>
          <a:xfrm flipH="1">
            <a:off x="6896105" y="912525"/>
            <a:ext cx="2247799" cy="355301"/>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8"/>
          <p:cNvSpPr/>
          <p:nvPr/>
        </p:nvSpPr>
        <p:spPr>
          <a:xfrm>
            <a:off x="2094075" y="1123150"/>
            <a:ext cx="4955589" cy="4020450"/>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cover dir="d"/>
      </p:transition>
    </mc:Choice>
    <mc:Fallback xmlns="">
      <p:transition spd="slow">
        <p:cover dir="d"/>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text 3">
  <p:cSld name="CUSTOM_5">
    <p:spTree>
      <p:nvGrpSpPr>
        <p:cNvPr id="1" name="Shape 238"/>
        <p:cNvGrpSpPr/>
        <p:nvPr/>
      </p:nvGrpSpPr>
      <p:grpSpPr>
        <a:xfrm>
          <a:off x="0" y="0"/>
          <a:ext cx="0" cy="0"/>
          <a:chOff x="0" y="0"/>
          <a:chExt cx="0" cy="0"/>
        </a:xfrm>
      </p:grpSpPr>
      <p:sp>
        <p:nvSpPr>
          <p:cNvPr id="239" name="Google Shape;239;p19"/>
          <p:cNvSpPr/>
          <p:nvPr/>
        </p:nvSpPr>
        <p:spPr>
          <a:xfrm>
            <a:off x="1817725" y="0"/>
            <a:ext cx="7326300" cy="39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9"/>
          <p:cNvSpPr txBox="1">
            <a:spLocks noGrp="1"/>
          </p:cNvSpPr>
          <p:nvPr>
            <p:ph type="body" idx="1"/>
          </p:nvPr>
        </p:nvSpPr>
        <p:spPr>
          <a:xfrm>
            <a:off x="4579525" y="2388200"/>
            <a:ext cx="3932700" cy="2130900"/>
          </a:xfrm>
          <a:prstGeom prst="rect">
            <a:avLst/>
          </a:prstGeom>
        </p:spPr>
        <p:txBody>
          <a:bodyPr spcFirstLastPara="1" wrap="square" lIns="91425" tIns="91425" rIns="91425" bIns="91425" anchor="t" anchorCtr="0">
            <a:noAutofit/>
          </a:bodyPr>
          <a:lstStyle>
            <a:lvl1pPr marL="457200" lvl="0" indent="-330200" algn="r" rtl="0">
              <a:lnSpc>
                <a:spcPct val="100000"/>
              </a:lnSpc>
              <a:spcBef>
                <a:spcPts val="0"/>
              </a:spcBef>
              <a:spcAft>
                <a:spcPts val="0"/>
              </a:spcAft>
              <a:buSzPts val="1600"/>
              <a:buChar char="●"/>
              <a:defRPr sz="1600"/>
            </a:lvl1pPr>
            <a:lvl2pPr marL="914400" lvl="1" indent="-330200" rtl="0">
              <a:spcBef>
                <a:spcPts val="0"/>
              </a:spcBef>
              <a:spcAft>
                <a:spcPts val="0"/>
              </a:spcAft>
              <a:buSzPts val="1600"/>
              <a:buChar char="○"/>
              <a:defRPr/>
            </a:lvl2pPr>
            <a:lvl3pPr marL="1371600" lvl="2" indent="-323850" rtl="0">
              <a:spcBef>
                <a:spcPts val="1600"/>
              </a:spcBef>
              <a:spcAft>
                <a:spcPts val="0"/>
              </a:spcAft>
              <a:buSzPts val="1500"/>
              <a:buChar char="■"/>
              <a:defRPr/>
            </a:lvl3pPr>
            <a:lvl4pPr marL="1828800" lvl="3" indent="-323850" rtl="0">
              <a:spcBef>
                <a:spcPts val="1600"/>
              </a:spcBef>
              <a:spcAft>
                <a:spcPts val="0"/>
              </a:spcAft>
              <a:buSzPts val="15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1150" rtl="0">
              <a:spcBef>
                <a:spcPts val="1600"/>
              </a:spcBef>
              <a:spcAft>
                <a:spcPts val="0"/>
              </a:spcAft>
              <a:buSzPts val="1300"/>
              <a:buChar char="●"/>
              <a:defRPr/>
            </a:lvl7pPr>
            <a:lvl8pPr marL="3657600" lvl="7" indent="-311150" rtl="0">
              <a:spcBef>
                <a:spcPts val="1600"/>
              </a:spcBef>
              <a:spcAft>
                <a:spcPts val="0"/>
              </a:spcAft>
              <a:buSzPts val="1300"/>
              <a:buChar char="○"/>
              <a:defRPr/>
            </a:lvl8pPr>
            <a:lvl9pPr marL="4114800" lvl="8" indent="-317500" rtl="0">
              <a:spcBef>
                <a:spcPts val="1600"/>
              </a:spcBef>
              <a:spcAft>
                <a:spcPts val="1600"/>
              </a:spcAft>
              <a:buSzPts val="1400"/>
              <a:buChar char="■"/>
              <a:defRPr/>
            </a:lvl9pPr>
          </a:lstStyle>
          <a:p>
            <a:endParaRPr/>
          </a:p>
        </p:txBody>
      </p:sp>
      <p:sp>
        <p:nvSpPr>
          <p:cNvPr id="241" name="Google Shape;241;p19"/>
          <p:cNvSpPr txBox="1">
            <a:spLocks noGrp="1"/>
          </p:cNvSpPr>
          <p:nvPr>
            <p:ph type="title"/>
          </p:nvPr>
        </p:nvSpPr>
        <p:spPr>
          <a:xfrm>
            <a:off x="4579531" y="1714800"/>
            <a:ext cx="3963300" cy="669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solidFill>
                  <a:schemeClr val="dk2"/>
                </a:solidFill>
              </a:defRPr>
            </a:lvl1pPr>
            <a:lvl2pPr lvl="1" algn="r" rtl="0">
              <a:spcBef>
                <a:spcPts val="0"/>
              </a:spcBef>
              <a:spcAft>
                <a:spcPts val="0"/>
              </a:spcAft>
              <a:buNone/>
              <a:defRPr sz="3000"/>
            </a:lvl2pPr>
            <a:lvl3pPr lvl="2" algn="r" rtl="0">
              <a:spcBef>
                <a:spcPts val="0"/>
              </a:spcBef>
              <a:spcAft>
                <a:spcPts val="0"/>
              </a:spcAft>
              <a:buNone/>
              <a:defRPr sz="3000"/>
            </a:lvl3pPr>
            <a:lvl4pPr lvl="3" algn="r" rtl="0">
              <a:spcBef>
                <a:spcPts val="0"/>
              </a:spcBef>
              <a:spcAft>
                <a:spcPts val="0"/>
              </a:spcAft>
              <a:buNone/>
              <a:defRPr sz="3000"/>
            </a:lvl4pPr>
            <a:lvl5pPr lvl="4" algn="r" rtl="0">
              <a:spcBef>
                <a:spcPts val="0"/>
              </a:spcBef>
              <a:spcAft>
                <a:spcPts val="0"/>
              </a:spcAft>
              <a:buNone/>
              <a:defRPr sz="3000"/>
            </a:lvl5pPr>
            <a:lvl6pPr lvl="5" algn="r" rtl="0">
              <a:spcBef>
                <a:spcPts val="0"/>
              </a:spcBef>
              <a:spcAft>
                <a:spcPts val="0"/>
              </a:spcAft>
              <a:buNone/>
              <a:defRPr sz="3000"/>
            </a:lvl6pPr>
            <a:lvl7pPr lvl="6" algn="r" rtl="0">
              <a:spcBef>
                <a:spcPts val="0"/>
              </a:spcBef>
              <a:spcAft>
                <a:spcPts val="0"/>
              </a:spcAft>
              <a:buNone/>
              <a:defRPr sz="3000"/>
            </a:lvl7pPr>
            <a:lvl8pPr lvl="7" algn="r" rtl="0">
              <a:spcBef>
                <a:spcPts val="0"/>
              </a:spcBef>
              <a:spcAft>
                <a:spcPts val="0"/>
              </a:spcAft>
              <a:buNone/>
              <a:defRPr sz="3000"/>
            </a:lvl8pPr>
            <a:lvl9pPr lvl="8" algn="r" rtl="0">
              <a:spcBef>
                <a:spcPts val="0"/>
              </a:spcBef>
              <a:spcAft>
                <a:spcPts val="0"/>
              </a:spcAft>
              <a:buNone/>
              <a:defRPr sz="3000"/>
            </a:lvl9pPr>
          </a:lstStyle>
          <a:p>
            <a:endParaRPr/>
          </a:p>
        </p:txBody>
      </p:sp>
      <p:sp>
        <p:nvSpPr>
          <p:cNvPr id="242" name="Google Shape;242;p19"/>
          <p:cNvSpPr/>
          <p:nvPr/>
        </p:nvSpPr>
        <p:spPr>
          <a:xfrm>
            <a:off x="0" y="2156637"/>
            <a:ext cx="2107897" cy="128764"/>
          </a:xfrm>
          <a:custGeom>
            <a:avLst/>
            <a:gdLst/>
            <a:ahLst/>
            <a:cxnLst/>
            <a:rect l="l" t="t" r="r" b="b"/>
            <a:pathLst>
              <a:path w="135840" h="8298" extrusionOk="0">
                <a:moveTo>
                  <a:pt x="1" y="1"/>
                </a:moveTo>
                <a:lnTo>
                  <a:pt x="1" y="8298"/>
                </a:lnTo>
                <a:lnTo>
                  <a:pt x="135840" y="8298"/>
                </a:lnTo>
                <a:lnTo>
                  <a:pt x="1358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a:off x="2107970" y="2156637"/>
            <a:ext cx="1115538" cy="128764"/>
          </a:xfrm>
          <a:custGeom>
            <a:avLst/>
            <a:gdLst/>
            <a:ahLst/>
            <a:cxnLst/>
            <a:rect l="l" t="t" r="r" b="b"/>
            <a:pathLst>
              <a:path w="71889" h="8298" extrusionOk="0">
                <a:moveTo>
                  <a:pt x="1" y="1"/>
                </a:moveTo>
                <a:lnTo>
                  <a:pt x="1" y="8298"/>
                </a:lnTo>
                <a:lnTo>
                  <a:pt x="71889" y="8298"/>
                </a:lnTo>
                <a:lnTo>
                  <a:pt x="71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430892" y="2369856"/>
            <a:ext cx="1645026" cy="128764"/>
          </a:xfrm>
          <a:custGeom>
            <a:avLst/>
            <a:gdLst/>
            <a:ahLst/>
            <a:cxnLst/>
            <a:rect l="l" t="t" r="r" b="b"/>
            <a:pathLst>
              <a:path w="106011" h="8298" extrusionOk="0">
                <a:moveTo>
                  <a:pt x="1" y="1"/>
                </a:moveTo>
                <a:lnTo>
                  <a:pt x="1" y="8297"/>
                </a:lnTo>
                <a:lnTo>
                  <a:pt x="106011" y="8297"/>
                </a:lnTo>
                <a:lnTo>
                  <a:pt x="1060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1597826" y="2369856"/>
            <a:ext cx="478141" cy="128764"/>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2665754" y="2369856"/>
            <a:ext cx="557777" cy="128764"/>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0" y="3222713"/>
            <a:ext cx="1472750" cy="128392"/>
          </a:xfrm>
          <a:custGeom>
            <a:avLst/>
            <a:gdLst/>
            <a:ahLst/>
            <a:cxnLst/>
            <a:rect l="l" t="t" r="r" b="b"/>
            <a:pathLst>
              <a:path w="94909" h="8274" extrusionOk="0">
                <a:moveTo>
                  <a:pt x="1" y="1"/>
                </a:moveTo>
                <a:lnTo>
                  <a:pt x="1" y="8274"/>
                </a:lnTo>
                <a:lnTo>
                  <a:pt x="94908" y="8274"/>
                </a:lnTo>
                <a:lnTo>
                  <a:pt x="9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2202118" y="2369856"/>
            <a:ext cx="128764" cy="128764"/>
          </a:xfrm>
          <a:custGeom>
            <a:avLst/>
            <a:gdLst/>
            <a:ahLst/>
            <a:cxnLst/>
            <a:rect l="l" t="t" r="r" b="b"/>
            <a:pathLst>
              <a:path w="8298"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2406772"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2061089" y="2796292"/>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1856436" y="2796292"/>
            <a:ext cx="128376" cy="128749"/>
          </a:xfrm>
          <a:custGeom>
            <a:avLst/>
            <a:gdLst/>
            <a:ahLst/>
            <a:cxnLst/>
            <a:rect l="l" t="t" r="r" b="b"/>
            <a:pathLst>
              <a:path w="8273" h="8297" extrusionOk="0">
                <a:moveTo>
                  <a:pt x="0" y="0"/>
                </a:moveTo>
                <a:lnTo>
                  <a:pt x="0" y="8297"/>
                </a:lnTo>
                <a:lnTo>
                  <a:pt x="8273" y="8297"/>
                </a:lnTo>
                <a:lnTo>
                  <a:pt x="82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641505" y="2796292"/>
            <a:ext cx="128764" cy="128749"/>
          </a:xfrm>
          <a:custGeom>
            <a:avLst/>
            <a:gdLst/>
            <a:ahLst/>
            <a:cxnLst/>
            <a:rect l="l" t="t" r="r" b="b"/>
            <a:pathLst>
              <a:path w="8298" h="8297" extrusionOk="0">
                <a:moveTo>
                  <a:pt x="1" y="0"/>
                </a:moveTo>
                <a:lnTo>
                  <a:pt x="1"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3094800" y="2583074"/>
            <a:ext cx="128749" cy="128764"/>
          </a:xfrm>
          <a:custGeom>
            <a:avLst/>
            <a:gdLst/>
            <a:ahLst/>
            <a:cxnLst/>
            <a:rect l="l" t="t" r="r" b="b"/>
            <a:pathLst>
              <a:path w="8297" h="8298"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191634"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1339573" y="3009138"/>
            <a:ext cx="1644653" cy="128749"/>
          </a:xfrm>
          <a:custGeom>
            <a:avLst/>
            <a:gdLst/>
            <a:ahLst/>
            <a:cxnLst/>
            <a:rect l="l" t="t" r="r" b="b"/>
            <a:pathLst>
              <a:path w="105987" h="8297" extrusionOk="0">
                <a:moveTo>
                  <a:pt x="1" y="0"/>
                </a:moveTo>
                <a:lnTo>
                  <a:pt x="1" y="8297"/>
                </a:lnTo>
                <a:lnTo>
                  <a:pt x="105987" y="8297"/>
                </a:lnTo>
                <a:lnTo>
                  <a:pt x="105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1339573" y="3009138"/>
            <a:ext cx="478156" cy="128749"/>
          </a:xfrm>
          <a:custGeom>
            <a:avLst/>
            <a:gdLst/>
            <a:ahLst/>
            <a:cxnLst/>
            <a:rect l="l" t="t" r="r" b="b"/>
            <a:pathLst>
              <a:path w="30814" h="8297" extrusionOk="0">
                <a:moveTo>
                  <a:pt x="1" y="0"/>
                </a:moveTo>
                <a:lnTo>
                  <a:pt x="1" y="8297"/>
                </a:lnTo>
                <a:lnTo>
                  <a:pt x="30813" y="8297"/>
                </a:lnTo>
                <a:lnTo>
                  <a:pt x="308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0" y="3009510"/>
            <a:ext cx="749775" cy="128376"/>
          </a:xfrm>
          <a:custGeom>
            <a:avLst/>
            <a:gdLst/>
            <a:ahLst/>
            <a:cxnLst/>
            <a:rect l="l" t="t" r="r" b="b"/>
            <a:pathLst>
              <a:path w="48318" h="8273" extrusionOk="0">
                <a:moveTo>
                  <a:pt x="1" y="0"/>
                </a:moveTo>
                <a:lnTo>
                  <a:pt x="1" y="8273"/>
                </a:lnTo>
                <a:lnTo>
                  <a:pt x="48318" y="8273"/>
                </a:lnTo>
                <a:lnTo>
                  <a:pt x="483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1084687" y="3009138"/>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879662"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a:off x="533979"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338622"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142891" y="3435558"/>
            <a:ext cx="128764" cy="128764"/>
          </a:xfrm>
          <a:custGeom>
            <a:avLst/>
            <a:gdLst/>
            <a:ahLst/>
            <a:cxnLst/>
            <a:rect l="l" t="t" r="r" b="b"/>
            <a:pathLst>
              <a:path w="8298" h="8298" extrusionOk="0">
                <a:moveTo>
                  <a:pt x="0" y="1"/>
                </a:moveTo>
                <a:lnTo>
                  <a:pt x="0"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3094800"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1676332" y="2583074"/>
            <a:ext cx="1314984" cy="128764"/>
          </a:xfrm>
          <a:custGeom>
            <a:avLst/>
            <a:gdLst/>
            <a:ahLst/>
            <a:cxnLst/>
            <a:rect l="l" t="t" r="r" b="b"/>
            <a:pathLst>
              <a:path w="84742" h="8298" extrusionOk="0">
                <a:moveTo>
                  <a:pt x="1" y="0"/>
                </a:moveTo>
                <a:lnTo>
                  <a:pt x="1" y="8297"/>
                </a:lnTo>
                <a:lnTo>
                  <a:pt x="84741" y="8297"/>
                </a:lnTo>
                <a:lnTo>
                  <a:pt x="847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2267232" y="2796292"/>
            <a:ext cx="956281" cy="128749"/>
          </a:xfrm>
          <a:custGeom>
            <a:avLst/>
            <a:gdLst/>
            <a:ahLst/>
            <a:cxnLst/>
            <a:rect l="l" t="t" r="r" b="b"/>
            <a:pathLst>
              <a:path w="61626" h="8297" extrusionOk="0">
                <a:moveTo>
                  <a:pt x="1" y="0"/>
                </a:moveTo>
                <a:lnTo>
                  <a:pt x="1" y="8297"/>
                </a:lnTo>
                <a:lnTo>
                  <a:pt x="61626" y="8297"/>
                </a:lnTo>
                <a:lnTo>
                  <a:pt x="61626"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641505" y="2796292"/>
            <a:ext cx="896384" cy="128749"/>
          </a:xfrm>
          <a:custGeom>
            <a:avLst/>
            <a:gdLst/>
            <a:ahLst/>
            <a:cxnLst/>
            <a:rect l="l" t="t" r="r" b="b"/>
            <a:pathLst>
              <a:path w="57766" h="8297" extrusionOk="0">
                <a:moveTo>
                  <a:pt x="1" y="0"/>
                </a:moveTo>
                <a:lnTo>
                  <a:pt x="1" y="8297"/>
                </a:lnTo>
                <a:lnTo>
                  <a:pt x="57765" y="8297"/>
                </a:lnTo>
                <a:lnTo>
                  <a:pt x="57765"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0" y="2796292"/>
            <a:ext cx="449495" cy="128749"/>
          </a:xfrm>
          <a:custGeom>
            <a:avLst/>
            <a:gdLst/>
            <a:ahLst/>
            <a:cxnLst/>
            <a:rect l="l" t="t" r="r" b="b"/>
            <a:pathLst>
              <a:path w="28967" h="8297" extrusionOk="0">
                <a:moveTo>
                  <a:pt x="1" y="0"/>
                </a:moveTo>
                <a:lnTo>
                  <a:pt x="1" y="8297"/>
                </a:lnTo>
                <a:lnTo>
                  <a:pt x="28967" y="8297"/>
                </a:lnTo>
                <a:lnTo>
                  <a:pt x="289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1676332" y="3222340"/>
            <a:ext cx="1547157" cy="128764"/>
          </a:xfrm>
          <a:custGeom>
            <a:avLst/>
            <a:gdLst/>
            <a:ahLst/>
            <a:cxnLst/>
            <a:rect l="l" t="t" r="r" b="b"/>
            <a:pathLst>
              <a:path w="99704" h="8298" extrusionOk="0">
                <a:moveTo>
                  <a:pt x="1" y="1"/>
                </a:moveTo>
                <a:lnTo>
                  <a:pt x="1" y="8298"/>
                </a:lnTo>
                <a:lnTo>
                  <a:pt x="99704" y="8298"/>
                </a:lnTo>
                <a:lnTo>
                  <a:pt x="99704"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2522506" y="3435558"/>
            <a:ext cx="701019" cy="128764"/>
          </a:xfrm>
          <a:custGeom>
            <a:avLst/>
            <a:gdLst/>
            <a:ahLst/>
            <a:cxnLst/>
            <a:rect l="l" t="t" r="r" b="b"/>
            <a:pathLst>
              <a:path w="45176" h="8298" extrusionOk="0">
                <a:moveTo>
                  <a:pt x="0" y="1"/>
                </a:moveTo>
                <a:lnTo>
                  <a:pt x="0" y="8297"/>
                </a:lnTo>
                <a:lnTo>
                  <a:pt x="45176" y="8297"/>
                </a:lnTo>
                <a:lnTo>
                  <a:pt x="451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0" y="2583074"/>
            <a:ext cx="1277773" cy="128764"/>
          </a:xfrm>
          <a:custGeom>
            <a:avLst/>
            <a:gdLst/>
            <a:ahLst/>
            <a:cxnLst/>
            <a:rect l="l" t="t" r="r" b="b"/>
            <a:pathLst>
              <a:path w="82344" h="8298" extrusionOk="0">
                <a:moveTo>
                  <a:pt x="1" y="0"/>
                </a:moveTo>
                <a:lnTo>
                  <a:pt x="1" y="8297"/>
                </a:lnTo>
                <a:lnTo>
                  <a:pt x="82343" y="8297"/>
                </a:lnTo>
                <a:lnTo>
                  <a:pt x="823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812313" y="3435558"/>
            <a:ext cx="1562783" cy="128764"/>
          </a:xfrm>
          <a:custGeom>
            <a:avLst/>
            <a:gdLst/>
            <a:ahLst/>
            <a:cxnLst/>
            <a:rect l="l" t="t" r="r" b="b"/>
            <a:pathLst>
              <a:path w="100711" h="8298" extrusionOk="0">
                <a:moveTo>
                  <a:pt x="0" y="1"/>
                </a:moveTo>
                <a:lnTo>
                  <a:pt x="0" y="8297"/>
                </a:lnTo>
                <a:lnTo>
                  <a:pt x="100710" y="8297"/>
                </a:lnTo>
                <a:lnTo>
                  <a:pt x="10071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3223538" y="1474200"/>
            <a:ext cx="1086520" cy="2772465"/>
          </a:xfrm>
          <a:custGeom>
            <a:avLst/>
            <a:gdLst/>
            <a:ahLst/>
            <a:cxnLst/>
            <a:rect l="l" t="t" r="r" b="b"/>
            <a:pathLst>
              <a:path w="70019" h="178667" extrusionOk="0">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12" y="4446900"/>
            <a:ext cx="1086600" cy="696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cover dir="d"/>
      </p:transition>
    </mc:Choice>
    <mc:Fallback xmlns="">
      <p:transition spd="slow">
        <p:cover dir="d"/>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wo columns">
  <p:cSld name="CUSTOM_8">
    <p:spTree>
      <p:nvGrpSpPr>
        <p:cNvPr id="1" name="Shape 274"/>
        <p:cNvGrpSpPr/>
        <p:nvPr/>
      </p:nvGrpSpPr>
      <p:grpSpPr>
        <a:xfrm>
          <a:off x="0" y="0"/>
          <a:ext cx="0" cy="0"/>
          <a:chOff x="0" y="0"/>
          <a:chExt cx="0" cy="0"/>
        </a:xfrm>
      </p:grpSpPr>
      <p:sp>
        <p:nvSpPr>
          <p:cNvPr id="275" name="Google Shape;275;p20"/>
          <p:cNvSpPr/>
          <p:nvPr/>
        </p:nvSpPr>
        <p:spPr>
          <a:xfrm>
            <a:off x="5445850" y="1359975"/>
            <a:ext cx="3697248" cy="1208576"/>
          </a:xfrm>
          <a:custGeom>
            <a:avLst/>
            <a:gdLst/>
            <a:ahLst/>
            <a:cxnLst/>
            <a:rect l="l" t="t" r="r" b="b"/>
            <a:pathLst>
              <a:path w="115539" h="37768" extrusionOk="0">
                <a:moveTo>
                  <a:pt x="1" y="0"/>
                </a:moveTo>
                <a:lnTo>
                  <a:pt x="115539" y="0"/>
                </a:lnTo>
                <a:lnTo>
                  <a:pt x="115539" y="37767"/>
                </a:lnTo>
                <a:lnTo>
                  <a:pt x="1" y="3776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0"/>
          <p:cNvSpPr/>
          <p:nvPr/>
        </p:nvSpPr>
        <p:spPr>
          <a:xfrm>
            <a:off x="-899" y="2568525"/>
            <a:ext cx="3697248" cy="1208544"/>
          </a:xfrm>
          <a:custGeom>
            <a:avLst/>
            <a:gdLst/>
            <a:ahLst/>
            <a:cxnLst/>
            <a:rect l="l" t="t" r="r" b="b"/>
            <a:pathLst>
              <a:path w="115539" h="37767" extrusionOk="0">
                <a:moveTo>
                  <a:pt x="0" y="0"/>
                </a:moveTo>
                <a:lnTo>
                  <a:pt x="115538" y="0"/>
                </a:lnTo>
                <a:lnTo>
                  <a:pt x="115538" y="37767"/>
                </a:lnTo>
                <a:lnTo>
                  <a:pt x="0" y="377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0"/>
          <p:cNvSpPr/>
          <p:nvPr/>
        </p:nvSpPr>
        <p:spPr>
          <a:xfrm>
            <a:off x="-905" y="-3217"/>
            <a:ext cx="3697248" cy="357024"/>
          </a:xfrm>
          <a:custGeom>
            <a:avLst/>
            <a:gdLst/>
            <a:ahLst/>
            <a:cxnLst/>
            <a:rect l="l" t="t" r="r" b="b"/>
            <a:pathLst>
              <a:path w="115539" h="11157" extrusionOk="0">
                <a:moveTo>
                  <a:pt x="0" y="0"/>
                </a:moveTo>
                <a:lnTo>
                  <a:pt x="115538" y="0"/>
                </a:lnTo>
                <a:lnTo>
                  <a:pt x="115538" y="11156"/>
                </a:lnTo>
                <a:lnTo>
                  <a:pt x="0" y="11156"/>
                </a:lnTo>
                <a:close/>
              </a:path>
            </a:pathLst>
          </a:custGeom>
          <a:solidFill>
            <a:srgbClr val="FFFFFF">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0"/>
          <p:cNvSpPr/>
          <p:nvPr/>
        </p:nvSpPr>
        <p:spPr>
          <a:xfrm>
            <a:off x="-905" y="3584623"/>
            <a:ext cx="417216" cy="384864"/>
          </a:xfrm>
          <a:custGeom>
            <a:avLst/>
            <a:gdLst/>
            <a:ahLst/>
            <a:cxnLst/>
            <a:rect l="l" t="t" r="r" b="b"/>
            <a:pathLst>
              <a:path w="13038" h="12027" extrusionOk="0">
                <a:moveTo>
                  <a:pt x="0" y="1"/>
                </a:moveTo>
                <a:lnTo>
                  <a:pt x="13037" y="1"/>
                </a:lnTo>
                <a:lnTo>
                  <a:pt x="13037" y="12026"/>
                </a:lnTo>
                <a:lnTo>
                  <a:pt x="0" y="1202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a:off x="8017591" y="1161103"/>
            <a:ext cx="1125504" cy="384832"/>
          </a:xfrm>
          <a:custGeom>
            <a:avLst/>
            <a:gdLst/>
            <a:ahLst/>
            <a:cxnLst/>
            <a:rect l="l" t="t" r="r" b="b"/>
            <a:pathLst>
              <a:path w="35172" h="12026" extrusionOk="0">
                <a:moveTo>
                  <a:pt x="1" y="0"/>
                </a:moveTo>
                <a:lnTo>
                  <a:pt x="35172" y="0"/>
                </a:lnTo>
                <a:lnTo>
                  <a:pt x="35172" y="12026"/>
                </a:lnTo>
                <a:lnTo>
                  <a:pt x="1" y="1202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0"/>
          <p:cNvSpPr txBox="1">
            <a:spLocks noGrp="1"/>
          </p:cNvSpPr>
          <p:nvPr>
            <p:ph type="subTitle" idx="1"/>
          </p:nvPr>
        </p:nvSpPr>
        <p:spPr>
          <a:xfrm>
            <a:off x="5626675" y="1941426"/>
            <a:ext cx="2391600" cy="4662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500"/>
              <a:buNone/>
              <a:defRPr sz="1500">
                <a:solidFill>
                  <a:schemeClr val="dk1"/>
                </a:solidFill>
              </a:defRPr>
            </a:lvl2pPr>
            <a:lvl3pPr lvl="2" rtl="0">
              <a:lnSpc>
                <a:spcPct val="100000"/>
              </a:lnSpc>
              <a:spcBef>
                <a:spcPts val="0"/>
              </a:spcBef>
              <a:spcAft>
                <a:spcPts val="0"/>
              </a:spcAft>
              <a:buClr>
                <a:schemeClr val="dk1"/>
              </a:buClr>
              <a:buSzPts val="1500"/>
              <a:buNone/>
              <a:defRPr sz="1500">
                <a:solidFill>
                  <a:schemeClr val="dk1"/>
                </a:solidFill>
              </a:defRPr>
            </a:lvl3pPr>
            <a:lvl4pPr lvl="3" rtl="0">
              <a:lnSpc>
                <a:spcPct val="100000"/>
              </a:lnSpc>
              <a:spcBef>
                <a:spcPts val="0"/>
              </a:spcBef>
              <a:spcAft>
                <a:spcPts val="0"/>
              </a:spcAft>
              <a:buClr>
                <a:schemeClr val="dk1"/>
              </a:buClr>
              <a:buSzPts val="1500"/>
              <a:buNone/>
              <a:defRPr sz="1500">
                <a:solidFill>
                  <a:schemeClr val="dk1"/>
                </a:solidFill>
              </a:defRPr>
            </a:lvl4pPr>
            <a:lvl5pPr lvl="4" rtl="0">
              <a:lnSpc>
                <a:spcPct val="100000"/>
              </a:lnSpc>
              <a:spcBef>
                <a:spcPts val="0"/>
              </a:spcBef>
              <a:spcAft>
                <a:spcPts val="0"/>
              </a:spcAft>
              <a:buClr>
                <a:schemeClr val="dk1"/>
              </a:buClr>
              <a:buSzPts val="1500"/>
              <a:buNone/>
              <a:defRPr sz="1500">
                <a:solidFill>
                  <a:schemeClr val="dk1"/>
                </a:solidFill>
              </a:defRPr>
            </a:lvl5pPr>
            <a:lvl6pPr lvl="5" rtl="0">
              <a:lnSpc>
                <a:spcPct val="100000"/>
              </a:lnSpc>
              <a:spcBef>
                <a:spcPts val="0"/>
              </a:spcBef>
              <a:spcAft>
                <a:spcPts val="0"/>
              </a:spcAft>
              <a:buClr>
                <a:schemeClr val="dk1"/>
              </a:buClr>
              <a:buSzPts val="1500"/>
              <a:buNone/>
              <a:defRPr sz="1500">
                <a:solidFill>
                  <a:schemeClr val="dk1"/>
                </a:solidFill>
              </a:defRPr>
            </a:lvl6pPr>
            <a:lvl7pPr lvl="6" rtl="0">
              <a:lnSpc>
                <a:spcPct val="100000"/>
              </a:lnSpc>
              <a:spcBef>
                <a:spcPts val="0"/>
              </a:spcBef>
              <a:spcAft>
                <a:spcPts val="0"/>
              </a:spcAft>
              <a:buClr>
                <a:schemeClr val="dk1"/>
              </a:buClr>
              <a:buSzPts val="1500"/>
              <a:buNone/>
              <a:defRPr sz="1500">
                <a:solidFill>
                  <a:schemeClr val="dk1"/>
                </a:solidFill>
              </a:defRPr>
            </a:lvl7pPr>
            <a:lvl8pPr lvl="7" rtl="0">
              <a:lnSpc>
                <a:spcPct val="100000"/>
              </a:lnSpc>
              <a:spcBef>
                <a:spcPts val="0"/>
              </a:spcBef>
              <a:spcAft>
                <a:spcPts val="0"/>
              </a:spcAft>
              <a:buClr>
                <a:schemeClr val="dk1"/>
              </a:buClr>
              <a:buSzPts val="1500"/>
              <a:buNone/>
              <a:defRPr sz="1500">
                <a:solidFill>
                  <a:schemeClr val="dk1"/>
                </a:solidFill>
              </a:defRPr>
            </a:lvl8pPr>
            <a:lvl9pPr lvl="8" rtl="0">
              <a:lnSpc>
                <a:spcPct val="100000"/>
              </a:lnSpc>
              <a:spcBef>
                <a:spcPts val="0"/>
              </a:spcBef>
              <a:spcAft>
                <a:spcPts val="0"/>
              </a:spcAft>
              <a:buClr>
                <a:schemeClr val="dk1"/>
              </a:buClr>
              <a:buSzPts val="1500"/>
              <a:buNone/>
              <a:defRPr sz="1500">
                <a:solidFill>
                  <a:schemeClr val="dk1"/>
                </a:solidFill>
              </a:defRPr>
            </a:lvl9pPr>
          </a:lstStyle>
          <a:p>
            <a:endParaRPr/>
          </a:p>
        </p:txBody>
      </p:sp>
      <p:sp>
        <p:nvSpPr>
          <p:cNvPr id="281" name="Google Shape;281;p20"/>
          <p:cNvSpPr txBox="1">
            <a:spLocks noGrp="1"/>
          </p:cNvSpPr>
          <p:nvPr>
            <p:ph type="subTitle" idx="2"/>
          </p:nvPr>
        </p:nvSpPr>
        <p:spPr>
          <a:xfrm>
            <a:off x="1129300" y="3151101"/>
            <a:ext cx="2391600" cy="4683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500"/>
              <a:buNone/>
              <a:defRPr sz="1400"/>
            </a:lvl1pPr>
            <a:lvl2pPr lvl="1" algn="r" rtl="0">
              <a:lnSpc>
                <a:spcPct val="100000"/>
              </a:lnSpc>
              <a:spcBef>
                <a:spcPts val="0"/>
              </a:spcBef>
              <a:spcAft>
                <a:spcPts val="0"/>
              </a:spcAft>
              <a:buSzPts val="1500"/>
              <a:buNone/>
              <a:defRPr sz="1500"/>
            </a:lvl2pPr>
            <a:lvl3pPr lvl="2" algn="r" rtl="0">
              <a:lnSpc>
                <a:spcPct val="100000"/>
              </a:lnSpc>
              <a:spcBef>
                <a:spcPts val="0"/>
              </a:spcBef>
              <a:spcAft>
                <a:spcPts val="0"/>
              </a:spcAft>
              <a:buSzPts val="1500"/>
              <a:buNone/>
              <a:defRPr sz="1500"/>
            </a:lvl3pPr>
            <a:lvl4pPr lvl="3" algn="r" rtl="0">
              <a:lnSpc>
                <a:spcPct val="100000"/>
              </a:lnSpc>
              <a:spcBef>
                <a:spcPts val="0"/>
              </a:spcBef>
              <a:spcAft>
                <a:spcPts val="0"/>
              </a:spcAft>
              <a:buSzPts val="1500"/>
              <a:buNone/>
              <a:defRPr sz="1500"/>
            </a:lvl4pPr>
            <a:lvl5pPr lvl="4" algn="r" rtl="0">
              <a:lnSpc>
                <a:spcPct val="100000"/>
              </a:lnSpc>
              <a:spcBef>
                <a:spcPts val="0"/>
              </a:spcBef>
              <a:spcAft>
                <a:spcPts val="0"/>
              </a:spcAft>
              <a:buSzPts val="1500"/>
              <a:buNone/>
              <a:defRPr sz="1500"/>
            </a:lvl5pPr>
            <a:lvl6pPr lvl="5" algn="r" rtl="0">
              <a:lnSpc>
                <a:spcPct val="100000"/>
              </a:lnSpc>
              <a:spcBef>
                <a:spcPts val="0"/>
              </a:spcBef>
              <a:spcAft>
                <a:spcPts val="0"/>
              </a:spcAft>
              <a:buSzPts val="1500"/>
              <a:buNone/>
              <a:defRPr sz="1500"/>
            </a:lvl6pPr>
            <a:lvl7pPr lvl="6" algn="r" rtl="0">
              <a:lnSpc>
                <a:spcPct val="100000"/>
              </a:lnSpc>
              <a:spcBef>
                <a:spcPts val="0"/>
              </a:spcBef>
              <a:spcAft>
                <a:spcPts val="0"/>
              </a:spcAft>
              <a:buSzPts val="1500"/>
              <a:buNone/>
              <a:defRPr sz="1500"/>
            </a:lvl7pPr>
            <a:lvl8pPr lvl="7" algn="r" rtl="0">
              <a:lnSpc>
                <a:spcPct val="100000"/>
              </a:lnSpc>
              <a:spcBef>
                <a:spcPts val="0"/>
              </a:spcBef>
              <a:spcAft>
                <a:spcPts val="0"/>
              </a:spcAft>
              <a:buSzPts val="1500"/>
              <a:buNone/>
              <a:defRPr sz="1500"/>
            </a:lvl8pPr>
            <a:lvl9pPr lvl="8" algn="r" rtl="0">
              <a:lnSpc>
                <a:spcPct val="100000"/>
              </a:lnSpc>
              <a:spcBef>
                <a:spcPts val="0"/>
              </a:spcBef>
              <a:spcAft>
                <a:spcPts val="0"/>
              </a:spcAft>
              <a:buSzPts val="1500"/>
              <a:buNone/>
              <a:defRPr sz="1500"/>
            </a:lvl9pPr>
          </a:lstStyle>
          <a:p>
            <a:endParaRPr/>
          </a:p>
        </p:txBody>
      </p:sp>
      <p:sp>
        <p:nvSpPr>
          <p:cNvPr id="282" name="Google Shape;282;p20"/>
          <p:cNvSpPr txBox="1">
            <a:spLocks noGrp="1"/>
          </p:cNvSpPr>
          <p:nvPr>
            <p:ph type="title"/>
          </p:nvPr>
        </p:nvSpPr>
        <p:spPr>
          <a:xfrm>
            <a:off x="1125100" y="2794025"/>
            <a:ext cx="2395800" cy="263400"/>
          </a:xfrm>
          <a:prstGeom prst="rect">
            <a:avLst/>
          </a:prstGeom>
        </p:spPr>
        <p:txBody>
          <a:bodyPr spcFirstLastPara="1" wrap="square" lIns="91425" tIns="0" rIns="91425" bIns="0" anchor="ctr" anchorCtr="0">
            <a:noAutofit/>
          </a:bodyPr>
          <a:lstStyle>
            <a:lvl1pPr lvl="0" algn="r" rtl="0">
              <a:lnSpc>
                <a:spcPct val="100000"/>
              </a:lnSpc>
              <a:spcBef>
                <a:spcPts val="0"/>
              </a:spcBef>
              <a:spcAft>
                <a:spcPts val="0"/>
              </a:spcAft>
              <a:buSzPts val="2200"/>
              <a:buNone/>
              <a:defRPr sz="2200"/>
            </a:lvl1pPr>
            <a:lvl2pPr lvl="1" algn="r" rtl="0">
              <a:lnSpc>
                <a:spcPct val="100000"/>
              </a:lnSpc>
              <a:spcBef>
                <a:spcPts val="0"/>
              </a:spcBef>
              <a:spcAft>
                <a:spcPts val="0"/>
              </a:spcAft>
              <a:buSzPts val="4800"/>
              <a:buNone/>
              <a:defRPr sz="4800"/>
            </a:lvl2pPr>
            <a:lvl3pPr lvl="2" algn="r" rtl="0">
              <a:lnSpc>
                <a:spcPct val="100000"/>
              </a:lnSpc>
              <a:spcBef>
                <a:spcPts val="0"/>
              </a:spcBef>
              <a:spcAft>
                <a:spcPts val="0"/>
              </a:spcAft>
              <a:buSzPts val="4800"/>
              <a:buNone/>
              <a:defRPr sz="4800"/>
            </a:lvl3pPr>
            <a:lvl4pPr lvl="3" algn="r" rtl="0">
              <a:lnSpc>
                <a:spcPct val="100000"/>
              </a:lnSpc>
              <a:spcBef>
                <a:spcPts val="0"/>
              </a:spcBef>
              <a:spcAft>
                <a:spcPts val="0"/>
              </a:spcAft>
              <a:buSzPts val="4800"/>
              <a:buNone/>
              <a:defRPr sz="4800"/>
            </a:lvl4pPr>
            <a:lvl5pPr lvl="4" algn="r" rtl="0">
              <a:lnSpc>
                <a:spcPct val="100000"/>
              </a:lnSpc>
              <a:spcBef>
                <a:spcPts val="0"/>
              </a:spcBef>
              <a:spcAft>
                <a:spcPts val="0"/>
              </a:spcAft>
              <a:buSzPts val="4800"/>
              <a:buNone/>
              <a:defRPr sz="4800"/>
            </a:lvl5pPr>
            <a:lvl6pPr lvl="5" algn="r" rtl="0">
              <a:lnSpc>
                <a:spcPct val="100000"/>
              </a:lnSpc>
              <a:spcBef>
                <a:spcPts val="0"/>
              </a:spcBef>
              <a:spcAft>
                <a:spcPts val="0"/>
              </a:spcAft>
              <a:buSzPts val="4800"/>
              <a:buNone/>
              <a:defRPr sz="4800"/>
            </a:lvl6pPr>
            <a:lvl7pPr lvl="6" algn="r" rtl="0">
              <a:lnSpc>
                <a:spcPct val="100000"/>
              </a:lnSpc>
              <a:spcBef>
                <a:spcPts val="0"/>
              </a:spcBef>
              <a:spcAft>
                <a:spcPts val="0"/>
              </a:spcAft>
              <a:buSzPts val="4800"/>
              <a:buNone/>
              <a:defRPr sz="4800"/>
            </a:lvl7pPr>
            <a:lvl8pPr lvl="7" algn="r" rtl="0">
              <a:lnSpc>
                <a:spcPct val="100000"/>
              </a:lnSpc>
              <a:spcBef>
                <a:spcPts val="0"/>
              </a:spcBef>
              <a:spcAft>
                <a:spcPts val="0"/>
              </a:spcAft>
              <a:buSzPts val="4800"/>
              <a:buNone/>
              <a:defRPr sz="4800"/>
            </a:lvl8pPr>
            <a:lvl9pPr lvl="8" algn="r" rtl="0">
              <a:lnSpc>
                <a:spcPct val="100000"/>
              </a:lnSpc>
              <a:spcBef>
                <a:spcPts val="0"/>
              </a:spcBef>
              <a:spcAft>
                <a:spcPts val="0"/>
              </a:spcAft>
              <a:buSzPts val="4800"/>
              <a:buNone/>
              <a:defRPr sz="4800"/>
            </a:lvl9pPr>
          </a:lstStyle>
          <a:p>
            <a:endParaRPr/>
          </a:p>
        </p:txBody>
      </p:sp>
      <p:sp>
        <p:nvSpPr>
          <p:cNvPr id="283" name="Google Shape;283;p20"/>
          <p:cNvSpPr txBox="1">
            <a:spLocks noGrp="1"/>
          </p:cNvSpPr>
          <p:nvPr>
            <p:ph type="title" idx="3"/>
          </p:nvPr>
        </p:nvSpPr>
        <p:spPr>
          <a:xfrm>
            <a:off x="5626675" y="1582550"/>
            <a:ext cx="2395800" cy="265200"/>
          </a:xfrm>
          <a:prstGeom prst="rect">
            <a:avLst/>
          </a:prstGeom>
        </p:spPr>
        <p:txBody>
          <a:bodyPr spcFirstLastPara="1" wrap="square" lIns="91425" tIns="0" rIns="91425" bIns="0" anchor="ctr" anchorCtr="0">
            <a:noAutofit/>
          </a:bodyPr>
          <a:lstStyle>
            <a:lvl1pPr lvl="0" rtl="0">
              <a:lnSpc>
                <a:spcPct val="100000"/>
              </a:lnSpc>
              <a:spcBef>
                <a:spcPts val="0"/>
              </a:spcBef>
              <a:spcAft>
                <a:spcPts val="0"/>
              </a:spcAft>
              <a:buClr>
                <a:schemeClr val="dk1"/>
              </a:buClr>
              <a:buSzPts val="2200"/>
              <a:buNone/>
              <a:defRPr sz="22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cover dir="d"/>
      </p:transition>
    </mc:Choice>
    <mc:Fallback xmlns="">
      <p:transition spd="slow">
        <p:cover dir="d"/>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hanks!">
  <p:cSld name="CUSTOM_13">
    <p:spTree>
      <p:nvGrpSpPr>
        <p:cNvPr id="1" name="Shape 51"/>
        <p:cNvGrpSpPr/>
        <p:nvPr/>
      </p:nvGrpSpPr>
      <p:grpSpPr>
        <a:xfrm>
          <a:off x="0" y="0"/>
          <a:ext cx="0" cy="0"/>
          <a:chOff x="0" y="0"/>
          <a:chExt cx="0" cy="0"/>
        </a:xfrm>
      </p:grpSpPr>
      <p:sp>
        <p:nvSpPr>
          <p:cNvPr id="52" name="Google Shape;52;p3"/>
          <p:cNvSpPr/>
          <p:nvPr/>
        </p:nvSpPr>
        <p:spPr>
          <a:xfrm>
            <a:off x="0" y="4357775"/>
            <a:ext cx="6633906"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8355575" y="4357775"/>
            <a:ext cx="788431"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1923700" y="0"/>
            <a:ext cx="7220221" cy="2724140"/>
          </a:xfrm>
          <a:custGeom>
            <a:avLst/>
            <a:gdLst/>
            <a:ahLst/>
            <a:cxnLst/>
            <a:rect l="l" t="t" r="r" b="b"/>
            <a:pathLst>
              <a:path w="52686" h="24170" extrusionOk="0">
                <a:moveTo>
                  <a:pt x="1" y="0"/>
                </a:moveTo>
                <a:lnTo>
                  <a:pt x="1" y="24170"/>
                </a:lnTo>
                <a:lnTo>
                  <a:pt x="52686" y="24170"/>
                </a:lnTo>
                <a:lnTo>
                  <a:pt x="526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txBox="1">
            <a:spLocks noGrp="1"/>
          </p:cNvSpPr>
          <p:nvPr>
            <p:ph type="title"/>
          </p:nvPr>
        </p:nvSpPr>
        <p:spPr>
          <a:xfrm>
            <a:off x="2951850" y="700250"/>
            <a:ext cx="32403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300">
                <a:solidFill>
                  <a:schemeClr val="dk1"/>
                </a:solidFill>
              </a:defRPr>
            </a:lvl1pPr>
            <a:lvl2pPr lvl="1" algn="ctr" rtl="0">
              <a:spcBef>
                <a:spcPts val="0"/>
              </a:spcBef>
              <a:spcAft>
                <a:spcPts val="0"/>
              </a:spcAft>
              <a:buNone/>
              <a:defRPr sz="3000">
                <a:solidFill>
                  <a:schemeClr val="dk1"/>
                </a:solidFill>
              </a:defRPr>
            </a:lvl2pPr>
            <a:lvl3pPr lvl="2" algn="ctr" rtl="0">
              <a:spcBef>
                <a:spcPts val="0"/>
              </a:spcBef>
              <a:spcAft>
                <a:spcPts val="0"/>
              </a:spcAft>
              <a:buNone/>
              <a:defRPr sz="3000">
                <a:solidFill>
                  <a:schemeClr val="dk1"/>
                </a:solidFill>
              </a:defRPr>
            </a:lvl3pPr>
            <a:lvl4pPr lvl="3" algn="ctr" rtl="0">
              <a:spcBef>
                <a:spcPts val="0"/>
              </a:spcBef>
              <a:spcAft>
                <a:spcPts val="0"/>
              </a:spcAft>
              <a:buNone/>
              <a:defRPr sz="3000">
                <a:solidFill>
                  <a:schemeClr val="dk1"/>
                </a:solidFill>
              </a:defRPr>
            </a:lvl4pPr>
            <a:lvl5pPr lvl="4" algn="ctr" rtl="0">
              <a:spcBef>
                <a:spcPts val="0"/>
              </a:spcBef>
              <a:spcAft>
                <a:spcPts val="0"/>
              </a:spcAft>
              <a:buNone/>
              <a:defRPr sz="3000">
                <a:solidFill>
                  <a:schemeClr val="dk1"/>
                </a:solidFill>
              </a:defRPr>
            </a:lvl5pPr>
            <a:lvl6pPr lvl="5" algn="ctr" rtl="0">
              <a:spcBef>
                <a:spcPts val="0"/>
              </a:spcBef>
              <a:spcAft>
                <a:spcPts val="0"/>
              </a:spcAft>
              <a:buNone/>
              <a:defRPr sz="3000">
                <a:solidFill>
                  <a:schemeClr val="dk1"/>
                </a:solidFill>
              </a:defRPr>
            </a:lvl6pPr>
            <a:lvl7pPr lvl="6" algn="ctr" rtl="0">
              <a:spcBef>
                <a:spcPts val="0"/>
              </a:spcBef>
              <a:spcAft>
                <a:spcPts val="0"/>
              </a:spcAft>
              <a:buNone/>
              <a:defRPr sz="3000">
                <a:solidFill>
                  <a:schemeClr val="dk1"/>
                </a:solidFill>
              </a:defRPr>
            </a:lvl7pPr>
            <a:lvl8pPr lvl="7" algn="ctr" rtl="0">
              <a:spcBef>
                <a:spcPts val="0"/>
              </a:spcBef>
              <a:spcAft>
                <a:spcPts val="0"/>
              </a:spcAft>
              <a:buNone/>
              <a:defRPr sz="3000">
                <a:solidFill>
                  <a:schemeClr val="dk1"/>
                </a:solidFill>
              </a:defRPr>
            </a:lvl8pPr>
            <a:lvl9pPr lvl="8" algn="ctr" rtl="0">
              <a:spcBef>
                <a:spcPts val="0"/>
              </a:spcBef>
              <a:spcAft>
                <a:spcPts val="0"/>
              </a:spcAft>
              <a:buNone/>
              <a:defRPr sz="3000">
                <a:solidFill>
                  <a:schemeClr val="dk1"/>
                </a:solidFill>
              </a:defRPr>
            </a:lvl9pPr>
          </a:lstStyle>
          <a:p>
            <a:endParaRPr/>
          </a:p>
        </p:txBody>
      </p:sp>
      <p:sp>
        <p:nvSpPr>
          <p:cNvPr id="56" name="Google Shape;56;p3"/>
          <p:cNvSpPr txBox="1">
            <a:spLocks noGrp="1"/>
          </p:cNvSpPr>
          <p:nvPr>
            <p:ph type="subTitle" idx="1"/>
          </p:nvPr>
        </p:nvSpPr>
        <p:spPr>
          <a:xfrm>
            <a:off x="2951850" y="1515875"/>
            <a:ext cx="3240300" cy="1208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dk1"/>
              </a:buClr>
              <a:buSzPts val="3000"/>
              <a:buNone/>
              <a:defRPr sz="1600">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57" name="Google Shape;57;p3"/>
          <p:cNvSpPr txBox="1"/>
          <p:nvPr/>
        </p:nvSpPr>
        <p:spPr>
          <a:xfrm>
            <a:off x="2510100" y="3306950"/>
            <a:ext cx="4123800" cy="91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lt1"/>
                </a:solidFill>
                <a:latin typeface="Anaheim" panose="02000503000000000000"/>
                <a:ea typeface="Anaheim" panose="02000503000000000000"/>
                <a:cs typeface="Anaheim" panose="02000503000000000000"/>
                <a:sym typeface="Anaheim" panose="02000503000000000000"/>
              </a:rPr>
              <a:t>CREDITS: This presentation template was created by Slidesgo, incluiding icons by Flaticon, and infographics &amp; images by Freepik.</a:t>
            </a:r>
            <a:endParaRPr>
              <a:solidFill>
                <a:schemeClr val="lt1"/>
              </a:solidFill>
              <a:latin typeface="Anaheim" panose="02000503000000000000"/>
              <a:ea typeface="Anaheim" panose="02000503000000000000"/>
              <a:cs typeface="Anaheim" panose="02000503000000000000"/>
              <a:sym typeface="Anaheim" panose="02000503000000000000"/>
            </a:endParaRPr>
          </a:p>
        </p:txBody>
      </p:sp>
      <p:sp>
        <p:nvSpPr>
          <p:cNvPr id="58" name="Google Shape;58;p3"/>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cover dir="d"/>
      </p:transition>
    </mc:Choice>
    <mc:Fallback xmlns="">
      <p:transition spd="slow">
        <p:cover dir="d"/>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s">
  <p:cSld name="CUSTOM_10">
    <p:spTree>
      <p:nvGrpSpPr>
        <p:cNvPr id="1" name="Shape 284"/>
        <p:cNvGrpSpPr/>
        <p:nvPr/>
      </p:nvGrpSpPr>
      <p:grpSpPr>
        <a:xfrm>
          <a:off x="0" y="0"/>
          <a:ext cx="0" cy="0"/>
          <a:chOff x="0" y="0"/>
          <a:chExt cx="0" cy="0"/>
        </a:xfrm>
      </p:grpSpPr>
      <p:sp>
        <p:nvSpPr>
          <p:cNvPr id="285" name="Google Shape;285;p21"/>
          <p:cNvSpPr txBox="1">
            <a:spLocks noGrp="1"/>
          </p:cNvSpPr>
          <p:nvPr>
            <p:ph type="subTitle" idx="1"/>
          </p:nvPr>
        </p:nvSpPr>
        <p:spPr>
          <a:xfrm flipH="1">
            <a:off x="720000" y="1132375"/>
            <a:ext cx="7704000" cy="32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Roboto"/>
              <a:buAutoNum type="arabicPeriod"/>
              <a:defRPr sz="1200"/>
            </a:lvl1pPr>
            <a:lvl2pPr lvl="1" algn="ctr" rtl="0">
              <a:lnSpc>
                <a:spcPct val="100000"/>
              </a:lnSpc>
              <a:spcBef>
                <a:spcPts val="0"/>
              </a:spcBef>
              <a:spcAft>
                <a:spcPts val="0"/>
              </a:spcAft>
              <a:buSzPts val="1200"/>
              <a:buFont typeface="Roboto Condensed Light"/>
              <a:buAutoNum type="alphaLcPeriod"/>
              <a:defRPr sz="1200"/>
            </a:lvl2pPr>
            <a:lvl3pPr lvl="2" algn="ctr" rtl="0">
              <a:lnSpc>
                <a:spcPct val="100000"/>
              </a:lnSpc>
              <a:spcBef>
                <a:spcPts val="0"/>
              </a:spcBef>
              <a:spcAft>
                <a:spcPts val="0"/>
              </a:spcAft>
              <a:buSzPts val="1200"/>
              <a:buFont typeface="Roboto Condensed Light"/>
              <a:buAutoNum type="romanLcPeriod"/>
              <a:defRPr sz="1200"/>
            </a:lvl3pPr>
            <a:lvl4pPr lvl="3" algn="ctr" rtl="0">
              <a:lnSpc>
                <a:spcPct val="100000"/>
              </a:lnSpc>
              <a:spcBef>
                <a:spcPts val="0"/>
              </a:spcBef>
              <a:spcAft>
                <a:spcPts val="0"/>
              </a:spcAft>
              <a:buSzPts val="1200"/>
              <a:buFont typeface="Roboto Condensed Light"/>
              <a:buAutoNum type="arabicPeriod"/>
              <a:defRPr sz="1200"/>
            </a:lvl4pPr>
            <a:lvl5pPr lvl="4" algn="ctr" rtl="0">
              <a:lnSpc>
                <a:spcPct val="100000"/>
              </a:lnSpc>
              <a:spcBef>
                <a:spcPts val="0"/>
              </a:spcBef>
              <a:spcAft>
                <a:spcPts val="0"/>
              </a:spcAft>
              <a:buSzPts val="1200"/>
              <a:buFont typeface="Roboto Condensed Light"/>
              <a:buAutoNum type="alphaLcPeriod"/>
              <a:defRPr sz="1200"/>
            </a:lvl5pPr>
            <a:lvl6pPr lvl="5" algn="ctr" rtl="0">
              <a:lnSpc>
                <a:spcPct val="100000"/>
              </a:lnSpc>
              <a:spcBef>
                <a:spcPts val="0"/>
              </a:spcBef>
              <a:spcAft>
                <a:spcPts val="0"/>
              </a:spcAft>
              <a:buSzPts val="1200"/>
              <a:buFont typeface="Roboto Condensed Light"/>
              <a:buAutoNum type="romanLcPeriod"/>
              <a:defRPr sz="1200"/>
            </a:lvl6pPr>
            <a:lvl7pPr lvl="6" algn="ctr" rtl="0">
              <a:lnSpc>
                <a:spcPct val="100000"/>
              </a:lnSpc>
              <a:spcBef>
                <a:spcPts val="0"/>
              </a:spcBef>
              <a:spcAft>
                <a:spcPts val="0"/>
              </a:spcAft>
              <a:buSzPts val="1200"/>
              <a:buFont typeface="Roboto Condensed Light"/>
              <a:buAutoNum type="arabicPeriod"/>
              <a:defRPr sz="1200"/>
            </a:lvl7pPr>
            <a:lvl8pPr lvl="7" algn="ctr" rtl="0">
              <a:lnSpc>
                <a:spcPct val="100000"/>
              </a:lnSpc>
              <a:spcBef>
                <a:spcPts val="0"/>
              </a:spcBef>
              <a:spcAft>
                <a:spcPts val="0"/>
              </a:spcAft>
              <a:buSzPts val="1200"/>
              <a:buFont typeface="Roboto Condensed Light"/>
              <a:buAutoNum type="alphaLcPeriod"/>
              <a:defRPr sz="1200"/>
            </a:lvl8pPr>
            <a:lvl9pPr lvl="8" algn="ctr" rtl="0">
              <a:lnSpc>
                <a:spcPct val="100000"/>
              </a:lnSpc>
              <a:spcBef>
                <a:spcPts val="0"/>
              </a:spcBef>
              <a:spcAft>
                <a:spcPts val="0"/>
              </a:spcAft>
              <a:buSzPts val="1200"/>
              <a:buFont typeface="Roboto Condensed Light"/>
              <a:buAutoNum type="romanLcPeriod"/>
              <a:defRPr sz="1200"/>
            </a:lvl9pPr>
          </a:lstStyle>
          <a:p>
            <a:endParaRPr/>
          </a:p>
        </p:txBody>
      </p:sp>
      <p:sp>
        <p:nvSpPr>
          <p:cNvPr id="286" name="Google Shape;286;p21"/>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cover dir="d"/>
      </p:transition>
    </mc:Choice>
    <mc:Fallback xmlns="">
      <p:transition spd="slow">
        <p:cover dir="d"/>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Six Columns">
  <p:cSld name="CUSTOM_11">
    <p:spTree>
      <p:nvGrpSpPr>
        <p:cNvPr id="1" name="Shape 287"/>
        <p:cNvGrpSpPr/>
        <p:nvPr/>
      </p:nvGrpSpPr>
      <p:grpSpPr>
        <a:xfrm>
          <a:off x="0" y="0"/>
          <a:ext cx="0" cy="0"/>
          <a:chOff x="0" y="0"/>
          <a:chExt cx="0" cy="0"/>
        </a:xfrm>
      </p:grpSpPr>
      <p:sp>
        <p:nvSpPr>
          <p:cNvPr id="288" name="Google Shape;288;p22"/>
          <p:cNvSpPr txBox="1">
            <a:spLocks noGrp="1"/>
          </p:cNvSpPr>
          <p:nvPr>
            <p:ph type="subTitle" idx="1"/>
          </p:nvPr>
        </p:nvSpPr>
        <p:spPr>
          <a:xfrm>
            <a:off x="6416724"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9" name="Google Shape;289;p22"/>
          <p:cNvSpPr txBox="1">
            <a:spLocks noGrp="1"/>
          </p:cNvSpPr>
          <p:nvPr>
            <p:ph type="title"/>
          </p:nvPr>
        </p:nvSpPr>
        <p:spPr>
          <a:xfrm>
            <a:off x="6385849" y="17533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2pPr>
            <a:lvl3pPr lvl="2"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3pPr>
            <a:lvl4pPr lvl="3"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4pPr>
            <a:lvl5pPr lvl="4"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5pPr>
            <a:lvl6pPr lvl="5"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6pPr>
            <a:lvl7pPr lvl="6"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7pPr>
            <a:lvl8pPr lvl="7"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8pPr>
            <a:lvl9pPr lvl="8"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9pPr>
          </a:lstStyle>
          <a:p>
            <a:endParaRPr/>
          </a:p>
        </p:txBody>
      </p:sp>
      <p:sp>
        <p:nvSpPr>
          <p:cNvPr id="290" name="Google Shape;290;p22"/>
          <p:cNvSpPr txBox="1">
            <a:spLocks noGrp="1"/>
          </p:cNvSpPr>
          <p:nvPr>
            <p:ph type="subTitle" idx="2"/>
          </p:nvPr>
        </p:nvSpPr>
        <p:spPr>
          <a:xfrm>
            <a:off x="835225"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1" name="Google Shape;291;p22"/>
          <p:cNvSpPr txBox="1">
            <a:spLocks noGrp="1"/>
          </p:cNvSpPr>
          <p:nvPr>
            <p:ph type="title" idx="3"/>
          </p:nvPr>
        </p:nvSpPr>
        <p:spPr>
          <a:xfrm>
            <a:off x="804350" y="17533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2pPr>
            <a:lvl3pPr lvl="2"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3pPr>
            <a:lvl4pPr lvl="3"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4pPr>
            <a:lvl5pPr lvl="4"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5pPr>
            <a:lvl6pPr lvl="5"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6pPr>
            <a:lvl7pPr lvl="6"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7pPr>
            <a:lvl8pPr lvl="7"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8pPr>
            <a:lvl9pPr lvl="8"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9pPr>
          </a:lstStyle>
          <a:p>
            <a:endParaRPr/>
          </a:p>
        </p:txBody>
      </p:sp>
      <p:sp>
        <p:nvSpPr>
          <p:cNvPr id="292" name="Google Shape;292;p22"/>
          <p:cNvSpPr txBox="1">
            <a:spLocks noGrp="1"/>
          </p:cNvSpPr>
          <p:nvPr>
            <p:ph type="subTitle" idx="4"/>
          </p:nvPr>
        </p:nvSpPr>
        <p:spPr>
          <a:xfrm>
            <a:off x="3624150"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22"/>
          <p:cNvSpPr txBox="1">
            <a:spLocks noGrp="1"/>
          </p:cNvSpPr>
          <p:nvPr>
            <p:ph type="title" idx="5"/>
          </p:nvPr>
        </p:nvSpPr>
        <p:spPr>
          <a:xfrm>
            <a:off x="3593246" y="17533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2pPr>
            <a:lvl3pPr lvl="2"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3pPr>
            <a:lvl4pPr lvl="3"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4pPr>
            <a:lvl5pPr lvl="4"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5pPr>
            <a:lvl6pPr lvl="5"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6pPr>
            <a:lvl7pPr lvl="6"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7pPr>
            <a:lvl8pPr lvl="7"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8pPr>
            <a:lvl9pPr lvl="8"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9pPr>
          </a:lstStyle>
          <a:p>
            <a:endParaRPr/>
          </a:p>
        </p:txBody>
      </p:sp>
      <p:sp>
        <p:nvSpPr>
          <p:cNvPr id="294" name="Google Shape;294;p22"/>
          <p:cNvSpPr txBox="1">
            <a:spLocks noGrp="1"/>
          </p:cNvSpPr>
          <p:nvPr>
            <p:ph type="subTitle" idx="6"/>
          </p:nvPr>
        </p:nvSpPr>
        <p:spPr>
          <a:xfrm>
            <a:off x="6416724"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5" name="Google Shape;295;p22"/>
          <p:cNvSpPr txBox="1">
            <a:spLocks noGrp="1"/>
          </p:cNvSpPr>
          <p:nvPr>
            <p:ph type="title" idx="7"/>
          </p:nvPr>
        </p:nvSpPr>
        <p:spPr>
          <a:xfrm>
            <a:off x="6385824" y="32966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2pPr>
            <a:lvl3pPr lvl="2"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3pPr>
            <a:lvl4pPr lvl="3"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4pPr>
            <a:lvl5pPr lvl="4"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5pPr>
            <a:lvl6pPr lvl="5"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6pPr>
            <a:lvl7pPr lvl="6"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7pPr>
            <a:lvl8pPr lvl="7"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8pPr>
            <a:lvl9pPr lvl="8"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9pPr>
          </a:lstStyle>
          <a:p>
            <a:endParaRPr/>
          </a:p>
        </p:txBody>
      </p:sp>
      <p:sp>
        <p:nvSpPr>
          <p:cNvPr id="296" name="Google Shape;296;p22"/>
          <p:cNvSpPr txBox="1">
            <a:spLocks noGrp="1"/>
          </p:cNvSpPr>
          <p:nvPr>
            <p:ph type="subTitle" idx="8"/>
          </p:nvPr>
        </p:nvSpPr>
        <p:spPr>
          <a:xfrm>
            <a:off x="835225"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7" name="Google Shape;297;p22"/>
          <p:cNvSpPr txBox="1">
            <a:spLocks noGrp="1"/>
          </p:cNvSpPr>
          <p:nvPr>
            <p:ph type="title" idx="9"/>
          </p:nvPr>
        </p:nvSpPr>
        <p:spPr>
          <a:xfrm>
            <a:off x="804325" y="32966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2pPr>
            <a:lvl3pPr lvl="2"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3pPr>
            <a:lvl4pPr lvl="3"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4pPr>
            <a:lvl5pPr lvl="4"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5pPr>
            <a:lvl6pPr lvl="5"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6pPr>
            <a:lvl7pPr lvl="6"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7pPr>
            <a:lvl8pPr lvl="7"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8pPr>
            <a:lvl9pPr lvl="8"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9pPr>
          </a:lstStyle>
          <a:p>
            <a:endParaRPr/>
          </a:p>
        </p:txBody>
      </p:sp>
      <p:sp>
        <p:nvSpPr>
          <p:cNvPr id="298" name="Google Shape;298;p22"/>
          <p:cNvSpPr txBox="1">
            <a:spLocks noGrp="1"/>
          </p:cNvSpPr>
          <p:nvPr>
            <p:ph type="subTitle" idx="13"/>
          </p:nvPr>
        </p:nvSpPr>
        <p:spPr>
          <a:xfrm>
            <a:off x="3624150"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9" name="Google Shape;299;p22"/>
          <p:cNvSpPr txBox="1">
            <a:spLocks noGrp="1"/>
          </p:cNvSpPr>
          <p:nvPr>
            <p:ph type="title" idx="14"/>
          </p:nvPr>
        </p:nvSpPr>
        <p:spPr>
          <a:xfrm>
            <a:off x="3593246" y="32966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2pPr>
            <a:lvl3pPr lvl="2"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3pPr>
            <a:lvl4pPr lvl="3"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4pPr>
            <a:lvl5pPr lvl="4"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5pPr>
            <a:lvl6pPr lvl="5"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6pPr>
            <a:lvl7pPr lvl="6"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7pPr>
            <a:lvl8pPr lvl="7"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8pPr>
            <a:lvl9pPr lvl="8"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9pPr>
          </a:lstStyle>
          <a:p>
            <a:endParaRPr/>
          </a:p>
        </p:txBody>
      </p:sp>
      <p:sp>
        <p:nvSpPr>
          <p:cNvPr id="300" name="Google Shape;300;p22"/>
          <p:cNvSpPr txBox="1">
            <a:spLocks noGrp="1"/>
          </p:cNvSpPr>
          <p:nvPr>
            <p:ph type="title" idx="15"/>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301" name="Google Shape;301;p22"/>
          <p:cNvSpPr/>
          <p:nvPr/>
        </p:nvSpPr>
        <p:spPr>
          <a:xfrm flipH="1">
            <a:off x="-40" y="1952289"/>
            <a:ext cx="7790203" cy="13187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2"/>
          <p:cNvSpPr/>
          <p:nvPr/>
        </p:nvSpPr>
        <p:spPr>
          <a:xfrm flipH="1">
            <a:off x="933395" y="3495600"/>
            <a:ext cx="8210589" cy="131851"/>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cover dir="d"/>
      </p:transition>
    </mc:Choice>
    <mc:Fallback xmlns="">
      <p:transition spd="slow">
        <p:cover dir="d"/>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 Percentages">
  <p:cSld name="CUSTOM_12">
    <p:spTree>
      <p:nvGrpSpPr>
        <p:cNvPr id="1" name="Shape 303"/>
        <p:cNvGrpSpPr/>
        <p:nvPr/>
      </p:nvGrpSpPr>
      <p:grpSpPr>
        <a:xfrm>
          <a:off x="0" y="0"/>
          <a:ext cx="0" cy="0"/>
          <a:chOff x="0" y="0"/>
          <a:chExt cx="0" cy="0"/>
        </a:xfrm>
      </p:grpSpPr>
      <p:sp>
        <p:nvSpPr>
          <p:cNvPr id="304" name="Google Shape;304;p23"/>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305" name="Google Shape;305;p23"/>
          <p:cNvSpPr txBox="1">
            <a:spLocks noGrp="1"/>
          </p:cNvSpPr>
          <p:nvPr>
            <p:ph type="title" idx="2" hasCustomPrompt="1"/>
          </p:nvPr>
        </p:nvSpPr>
        <p:spPr>
          <a:xfrm>
            <a:off x="2201811" y="2233575"/>
            <a:ext cx="1609800" cy="58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2pPr>
            <a:lvl3pPr lvl="2"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3pPr>
            <a:lvl4pPr lvl="3"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4pPr>
            <a:lvl5pPr lvl="4"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5pPr>
            <a:lvl6pPr lvl="5"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6pPr>
            <a:lvl7pPr lvl="6"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7pPr>
            <a:lvl8pPr lvl="7"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8pPr>
            <a:lvl9pPr lvl="8"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9pPr>
          </a:lstStyle>
          <a:p>
            <a:r>
              <a:t>xx%</a:t>
            </a:r>
          </a:p>
        </p:txBody>
      </p:sp>
      <p:sp>
        <p:nvSpPr>
          <p:cNvPr id="306" name="Google Shape;306;p23"/>
          <p:cNvSpPr txBox="1">
            <a:spLocks noGrp="1"/>
          </p:cNvSpPr>
          <p:nvPr>
            <p:ph type="title" idx="3" hasCustomPrompt="1"/>
          </p:nvPr>
        </p:nvSpPr>
        <p:spPr>
          <a:xfrm>
            <a:off x="5332488" y="2233575"/>
            <a:ext cx="1609800" cy="58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2pPr>
            <a:lvl3pPr lvl="2"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3pPr>
            <a:lvl4pPr lvl="3"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4pPr>
            <a:lvl5pPr lvl="4"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5pPr>
            <a:lvl6pPr lvl="5"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6pPr>
            <a:lvl7pPr lvl="6"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7pPr>
            <a:lvl8pPr lvl="7"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8pPr>
            <a:lvl9pPr lvl="8"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9pPr>
          </a:lstStyle>
          <a:p>
            <a:r>
              <a:t>xx%</a:t>
            </a:r>
          </a:p>
        </p:txBody>
      </p:sp>
      <p:sp>
        <p:nvSpPr>
          <p:cNvPr id="307" name="Google Shape;307;p23"/>
          <p:cNvSpPr/>
          <p:nvPr/>
        </p:nvSpPr>
        <p:spPr>
          <a:xfrm flipH="1">
            <a:off x="-11" y="0"/>
            <a:ext cx="1371614" cy="356851"/>
          </a:xfrm>
          <a:custGeom>
            <a:avLst/>
            <a:gdLst/>
            <a:ahLst/>
            <a:cxnLst/>
            <a:rect l="l" t="t" r="r" b="b"/>
            <a:pathLst>
              <a:path w="16884" h="2775" extrusionOk="0">
                <a:moveTo>
                  <a:pt x="0" y="1"/>
                </a:moveTo>
                <a:lnTo>
                  <a:pt x="0" y="2775"/>
                </a:lnTo>
                <a:lnTo>
                  <a:pt x="16883" y="2775"/>
                </a:lnTo>
                <a:lnTo>
                  <a:pt x="16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3"/>
          <p:cNvSpPr/>
          <p:nvPr/>
        </p:nvSpPr>
        <p:spPr>
          <a:xfrm>
            <a:off x="8355575" y="4357775"/>
            <a:ext cx="788431" cy="785368"/>
          </a:xfrm>
          <a:custGeom>
            <a:avLst/>
            <a:gdLst/>
            <a:ahLst/>
            <a:cxnLst/>
            <a:rect l="l" t="t" r="r" b="b"/>
            <a:pathLst>
              <a:path w="17241" h="16396" extrusionOk="0">
                <a:moveTo>
                  <a:pt x="0" y="1"/>
                </a:moveTo>
                <a:lnTo>
                  <a:pt x="0" y="16396"/>
                </a:lnTo>
                <a:lnTo>
                  <a:pt x="17240" y="16396"/>
                </a:lnTo>
                <a:lnTo>
                  <a:pt x="1724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3"/>
          <p:cNvSpPr/>
          <p:nvPr/>
        </p:nvSpPr>
        <p:spPr>
          <a:xfrm flipH="1">
            <a:off x="7353292" y="4786292"/>
            <a:ext cx="1371614"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cover dir="d"/>
      </p:transition>
    </mc:Choice>
    <mc:Fallback xmlns="">
      <p:transition spd="slow">
        <p:cover dir="d"/>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mall numbers">
  <p:cSld name="CUSTOM_15">
    <p:spTree>
      <p:nvGrpSpPr>
        <p:cNvPr id="1" name="Shape 310"/>
        <p:cNvGrpSpPr/>
        <p:nvPr/>
      </p:nvGrpSpPr>
      <p:grpSpPr>
        <a:xfrm>
          <a:off x="0" y="0"/>
          <a:ext cx="0" cy="0"/>
          <a:chOff x="0" y="0"/>
          <a:chExt cx="0" cy="0"/>
        </a:xfrm>
      </p:grpSpPr>
      <p:sp>
        <p:nvSpPr>
          <p:cNvPr id="311" name="Google Shape;311;p24"/>
          <p:cNvSpPr txBox="1">
            <a:spLocks noGrp="1"/>
          </p:cNvSpPr>
          <p:nvPr>
            <p:ph type="subTitle" idx="1"/>
          </p:nvPr>
        </p:nvSpPr>
        <p:spPr>
          <a:xfrm>
            <a:off x="3423600" y="1473000"/>
            <a:ext cx="2296500" cy="457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2" name="Google Shape;312;p24"/>
          <p:cNvSpPr txBox="1">
            <a:spLocks noGrp="1"/>
          </p:cNvSpPr>
          <p:nvPr>
            <p:ph type="title" hasCustomPrompt="1"/>
          </p:nvPr>
        </p:nvSpPr>
        <p:spPr>
          <a:xfrm>
            <a:off x="3423750" y="934700"/>
            <a:ext cx="2296500" cy="4572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SzPts val="2500"/>
              <a:buFont typeface="Barlow" panose="00000500000000000000"/>
              <a:buNone/>
              <a:defRPr sz="2500" b="1">
                <a:latin typeface="Barlow" panose="00000500000000000000"/>
                <a:ea typeface="Barlow" panose="00000500000000000000"/>
                <a:cs typeface="Barlow" panose="00000500000000000000"/>
                <a:sym typeface="Barlow" panose="00000500000000000000"/>
              </a:defRPr>
            </a:lvl2pPr>
            <a:lvl3pPr lvl="2" algn="ctr" rtl="0">
              <a:spcBef>
                <a:spcPts val="0"/>
              </a:spcBef>
              <a:spcAft>
                <a:spcPts val="0"/>
              </a:spcAft>
              <a:buSzPts val="2500"/>
              <a:buFont typeface="Barlow" panose="00000500000000000000"/>
              <a:buNone/>
              <a:defRPr sz="2500" b="1">
                <a:latin typeface="Barlow" panose="00000500000000000000"/>
                <a:ea typeface="Barlow" panose="00000500000000000000"/>
                <a:cs typeface="Barlow" panose="00000500000000000000"/>
                <a:sym typeface="Barlow" panose="00000500000000000000"/>
              </a:defRPr>
            </a:lvl3pPr>
            <a:lvl4pPr lvl="3" algn="ctr" rtl="0">
              <a:spcBef>
                <a:spcPts val="0"/>
              </a:spcBef>
              <a:spcAft>
                <a:spcPts val="0"/>
              </a:spcAft>
              <a:buSzPts val="2500"/>
              <a:buFont typeface="Barlow" panose="00000500000000000000"/>
              <a:buNone/>
              <a:defRPr sz="2500" b="1">
                <a:latin typeface="Barlow" panose="00000500000000000000"/>
                <a:ea typeface="Barlow" panose="00000500000000000000"/>
                <a:cs typeface="Barlow" panose="00000500000000000000"/>
                <a:sym typeface="Barlow" panose="00000500000000000000"/>
              </a:defRPr>
            </a:lvl4pPr>
            <a:lvl5pPr lvl="4" algn="ctr" rtl="0">
              <a:spcBef>
                <a:spcPts val="0"/>
              </a:spcBef>
              <a:spcAft>
                <a:spcPts val="0"/>
              </a:spcAft>
              <a:buSzPts val="2500"/>
              <a:buFont typeface="Barlow" panose="00000500000000000000"/>
              <a:buNone/>
              <a:defRPr sz="2500" b="1">
                <a:latin typeface="Barlow" panose="00000500000000000000"/>
                <a:ea typeface="Barlow" panose="00000500000000000000"/>
                <a:cs typeface="Barlow" panose="00000500000000000000"/>
                <a:sym typeface="Barlow" panose="00000500000000000000"/>
              </a:defRPr>
            </a:lvl5pPr>
            <a:lvl6pPr lvl="5" algn="ctr" rtl="0">
              <a:spcBef>
                <a:spcPts val="0"/>
              </a:spcBef>
              <a:spcAft>
                <a:spcPts val="0"/>
              </a:spcAft>
              <a:buSzPts val="2500"/>
              <a:buFont typeface="Barlow" panose="00000500000000000000"/>
              <a:buNone/>
              <a:defRPr sz="2500" b="1">
                <a:latin typeface="Barlow" panose="00000500000000000000"/>
                <a:ea typeface="Barlow" panose="00000500000000000000"/>
                <a:cs typeface="Barlow" panose="00000500000000000000"/>
                <a:sym typeface="Barlow" panose="00000500000000000000"/>
              </a:defRPr>
            </a:lvl6pPr>
            <a:lvl7pPr lvl="6" algn="ctr" rtl="0">
              <a:spcBef>
                <a:spcPts val="0"/>
              </a:spcBef>
              <a:spcAft>
                <a:spcPts val="0"/>
              </a:spcAft>
              <a:buSzPts val="2500"/>
              <a:buFont typeface="Barlow" panose="00000500000000000000"/>
              <a:buNone/>
              <a:defRPr sz="2500" b="1">
                <a:latin typeface="Barlow" panose="00000500000000000000"/>
                <a:ea typeface="Barlow" panose="00000500000000000000"/>
                <a:cs typeface="Barlow" panose="00000500000000000000"/>
                <a:sym typeface="Barlow" panose="00000500000000000000"/>
              </a:defRPr>
            </a:lvl7pPr>
            <a:lvl8pPr lvl="7" algn="ctr" rtl="0">
              <a:spcBef>
                <a:spcPts val="0"/>
              </a:spcBef>
              <a:spcAft>
                <a:spcPts val="0"/>
              </a:spcAft>
              <a:buSzPts val="2500"/>
              <a:buFont typeface="Barlow" panose="00000500000000000000"/>
              <a:buNone/>
              <a:defRPr sz="2500" b="1">
                <a:latin typeface="Barlow" panose="00000500000000000000"/>
                <a:ea typeface="Barlow" panose="00000500000000000000"/>
                <a:cs typeface="Barlow" panose="00000500000000000000"/>
                <a:sym typeface="Barlow" panose="00000500000000000000"/>
              </a:defRPr>
            </a:lvl8pPr>
            <a:lvl9pPr lvl="8" algn="ctr" rtl="0">
              <a:spcBef>
                <a:spcPts val="0"/>
              </a:spcBef>
              <a:spcAft>
                <a:spcPts val="0"/>
              </a:spcAft>
              <a:buSzPts val="2500"/>
              <a:buFont typeface="Barlow" panose="00000500000000000000"/>
              <a:buNone/>
              <a:defRPr sz="2500" b="1">
                <a:latin typeface="Barlow" panose="00000500000000000000"/>
                <a:ea typeface="Barlow" panose="00000500000000000000"/>
                <a:cs typeface="Barlow" panose="00000500000000000000"/>
                <a:sym typeface="Barlow" panose="00000500000000000000"/>
              </a:defRPr>
            </a:lvl9pPr>
          </a:lstStyle>
          <a:p>
            <a:r>
              <a:t>xx%</a:t>
            </a:r>
          </a:p>
        </p:txBody>
      </p:sp>
      <p:sp>
        <p:nvSpPr>
          <p:cNvPr id="313" name="Google Shape;313;p24"/>
          <p:cNvSpPr txBox="1">
            <a:spLocks noGrp="1"/>
          </p:cNvSpPr>
          <p:nvPr>
            <p:ph type="subTitle" idx="2"/>
          </p:nvPr>
        </p:nvSpPr>
        <p:spPr>
          <a:xfrm>
            <a:off x="3423600" y="2688513"/>
            <a:ext cx="2296500" cy="457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4" name="Google Shape;314;p24"/>
          <p:cNvSpPr txBox="1">
            <a:spLocks noGrp="1"/>
          </p:cNvSpPr>
          <p:nvPr>
            <p:ph type="title" idx="3" hasCustomPrompt="1"/>
          </p:nvPr>
        </p:nvSpPr>
        <p:spPr>
          <a:xfrm>
            <a:off x="3423750" y="2150202"/>
            <a:ext cx="2296500" cy="4572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SzPts val="2500"/>
              <a:buFont typeface="Barlow" panose="00000500000000000000"/>
              <a:buNone/>
              <a:defRPr sz="2500" b="1">
                <a:latin typeface="Barlow" panose="00000500000000000000"/>
                <a:ea typeface="Barlow" panose="00000500000000000000"/>
                <a:cs typeface="Barlow" panose="00000500000000000000"/>
                <a:sym typeface="Barlow" panose="00000500000000000000"/>
              </a:defRPr>
            </a:lvl2pPr>
            <a:lvl3pPr lvl="2" algn="ctr" rtl="0">
              <a:spcBef>
                <a:spcPts val="0"/>
              </a:spcBef>
              <a:spcAft>
                <a:spcPts val="0"/>
              </a:spcAft>
              <a:buSzPts val="2500"/>
              <a:buFont typeface="Barlow" panose="00000500000000000000"/>
              <a:buNone/>
              <a:defRPr sz="2500" b="1">
                <a:latin typeface="Barlow" panose="00000500000000000000"/>
                <a:ea typeface="Barlow" panose="00000500000000000000"/>
                <a:cs typeface="Barlow" panose="00000500000000000000"/>
                <a:sym typeface="Barlow" panose="00000500000000000000"/>
              </a:defRPr>
            </a:lvl3pPr>
            <a:lvl4pPr lvl="3" algn="ctr" rtl="0">
              <a:spcBef>
                <a:spcPts val="0"/>
              </a:spcBef>
              <a:spcAft>
                <a:spcPts val="0"/>
              </a:spcAft>
              <a:buSzPts val="2500"/>
              <a:buFont typeface="Barlow" panose="00000500000000000000"/>
              <a:buNone/>
              <a:defRPr sz="2500" b="1">
                <a:latin typeface="Barlow" panose="00000500000000000000"/>
                <a:ea typeface="Barlow" panose="00000500000000000000"/>
                <a:cs typeface="Barlow" panose="00000500000000000000"/>
                <a:sym typeface="Barlow" panose="00000500000000000000"/>
              </a:defRPr>
            </a:lvl4pPr>
            <a:lvl5pPr lvl="4" algn="ctr" rtl="0">
              <a:spcBef>
                <a:spcPts val="0"/>
              </a:spcBef>
              <a:spcAft>
                <a:spcPts val="0"/>
              </a:spcAft>
              <a:buSzPts val="2500"/>
              <a:buFont typeface="Barlow" panose="00000500000000000000"/>
              <a:buNone/>
              <a:defRPr sz="2500" b="1">
                <a:latin typeface="Barlow" panose="00000500000000000000"/>
                <a:ea typeface="Barlow" panose="00000500000000000000"/>
                <a:cs typeface="Barlow" panose="00000500000000000000"/>
                <a:sym typeface="Barlow" panose="00000500000000000000"/>
              </a:defRPr>
            </a:lvl5pPr>
            <a:lvl6pPr lvl="5" algn="ctr" rtl="0">
              <a:spcBef>
                <a:spcPts val="0"/>
              </a:spcBef>
              <a:spcAft>
                <a:spcPts val="0"/>
              </a:spcAft>
              <a:buSzPts val="2500"/>
              <a:buFont typeface="Barlow" panose="00000500000000000000"/>
              <a:buNone/>
              <a:defRPr sz="2500" b="1">
                <a:latin typeface="Barlow" panose="00000500000000000000"/>
                <a:ea typeface="Barlow" panose="00000500000000000000"/>
                <a:cs typeface="Barlow" panose="00000500000000000000"/>
                <a:sym typeface="Barlow" panose="00000500000000000000"/>
              </a:defRPr>
            </a:lvl6pPr>
            <a:lvl7pPr lvl="6" algn="ctr" rtl="0">
              <a:spcBef>
                <a:spcPts val="0"/>
              </a:spcBef>
              <a:spcAft>
                <a:spcPts val="0"/>
              </a:spcAft>
              <a:buSzPts val="2500"/>
              <a:buFont typeface="Barlow" panose="00000500000000000000"/>
              <a:buNone/>
              <a:defRPr sz="2500" b="1">
                <a:latin typeface="Barlow" panose="00000500000000000000"/>
                <a:ea typeface="Barlow" panose="00000500000000000000"/>
                <a:cs typeface="Barlow" panose="00000500000000000000"/>
                <a:sym typeface="Barlow" panose="00000500000000000000"/>
              </a:defRPr>
            </a:lvl7pPr>
            <a:lvl8pPr lvl="7" algn="ctr" rtl="0">
              <a:spcBef>
                <a:spcPts val="0"/>
              </a:spcBef>
              <a:spcAft>
                <a:spcPts val="0"/>
              </a:spcAft>
              <a:buSzPts val="2500"/>
              <a:buFont typeface="Barlow" panose="00000500000000000000"/>
              <a:buNone/>
              <a:defRPr sz="2500" b="1">
                <a:latin typeface="Barlow" panose="00000500000000000000"/>
                <a:ea typeface="Barlow" panose="00000500000000000000"/>
                <a:cs typeface="Barlow" panose="00000500000000000000"/>
                <a:sym typeface="Barlow" panose="00000500000000000000"/>
              </a:defRPr>
            </a:lvl8pPr>
            <a:lvl9pPr lvl="8" algn="ctr" rtl="0">
              <a:spcBef>
                <a:spcPts val="0"/>
              </a:spcBef>
              <a:spcAft>
                <a:spcPts val="0"/>
              </a:spcAft>
              <a:buSzPts val="2500"/>
              <a:buFont typeface="Barlow" panose="00000500000000000000"/>
              <a:buNone/>
              <a:defRPr sz="2500" b="1">
                <a:latin typeface="Barlow" panose="00000500000000000000"/>
                <a:ea typeface="Barlow" panose="00000500000000000000"/>
                <a:cs typeface="Barlow" panose="00000500000000000000"/>
                <a:sym typeface="Barlow" panose="00000500000000000000"/>
              </a:defRPr>
            </a:lvl9pPr>
          </a:lstStyle>
          <a:p>
            <a:r>
              <a:t>xx%</a:t>
            </a:r>
          </a:p>
        </p:txBody>
      </p:sp>
      <p:sp>
        <p:nvSpPr>
          <p:cNvPr id="315" name="Google Shape;315;p24"/>
          <p:cNvSpPr txBox="1">
            <a:spLocks noGrp="1"/>
          </p:cNvSpPr>
          <p:nvPr>
            <p:ph type="subTitle" idx="4"/>
          </p:nvPr>
        </p:nvSpPr>
        <p:spPr>
          <a:xfrm>
            <a:off x="3423750" y="3904025"/>
            <a:ext cx="2296500" cy="457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6" name="Google Shape;316;p24"/>
          <p:cNvSpPr txBox="1">
            <a:spLocks noGrp="1"/>
          </p:cNvSpPr>
          <p:nvPr>
            <p:ph type="title" idx="5" hasCustomPrompt="1"/>
          </p:nvPr>
        </p:nvSpPr>
        <p:spPr>
          <a:xfrm>
            <a:off x="3423750" y="3365703"/>
            <a:ext cx="2296500" cy="4572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SzPts val="2500"/>
              <a:buFont typeface="Barlow" panose="00000500000000000000"/>
              <a:buNone/>
              <a:defRPr sz="2500" b="1">
                <a:latin typeface="Barlow" panose="00000500000000000000"/>
                <a:ea typeface="Barlow" panose="00000500000000000000"/>
                <a:cs typeface="Barlow" panose="00000500000000000000"/>
                <a:sym typeface="Barlow" panose="00000500000000000000"/>
              </a:defRPr>
            </a:lvl2pPr>
            <a:lvl3pPr lvl="2" algn="ctr" rtl="0">
              <a:spcBef>
                <a:spcPts val="0"/>
              </a:spcBef>
              <a:spcAft>
                <a:spcPts val="0"/>
              </a:spcAft>
              <a:buSzPts val="2500"/>
              <a:buFont typeface="Barlow" panose="00000500000000000000"/>
              <a:buNone/>
              <a:defRPr sz="2500" b="1">
                <a:latin typeface="Barlow" panose="00000500000000000000"/>
                <a:ea typeface="Barlow" panose="00000500000000000000"/>
                <a:cs typeface="Barlow" panose="00000500000000000000"/>
                <a:sym typeface="Barlow" panose="00000500000000000000"/>
              </a:defRPr>
            </a:lvl3pPr>
            <a:lvl4pPr lvl="3" algn="ctr" rtl="0">
              <a:spcBef>
                <a:spcPts val="0"/>
              </a:spcBef>
              <a:spcAft>
                <a:spcPts val="0"/>
              </a:spcAft>
              <a:buSzPts val="2500"/>
              <a:buFont typeface="Barlow" panose="00000500000000000000"/>
              <a:buNone/>
              <a:defRPr sz="2500" b="1">
                <a:latin typeface="Barlow" panose="00000500000000000000"/>
                <a:ea typeface="Barlow" panose="00000500000000000000"/>
                <a:cs typeface="Barlow" panose="00000500000000000000"/>
                <a:sym typeface="Barlow" panose="00000500000000000000"/>
              </a:defRPr>
            </a:lvl4pPr>
            <a:lvl5pPr lvl="4" algn="ctr" rtl="0">
              <a:spcBef>
                <a:spcPts val="0"/>
              </a:spcBef>
              <a:spcAft>
                <a:spcPts val="0"/>
              </a:spcAft>
              <a:buSzPts val="2500"/>
              <a:buFont typeface="Barlow" panose="00000500000000000000"/>
              <a:buNone/>
              <a:defRPr sz="2500" b="1">
                <a:latin typeface="Barlow" panose="00000500000000000000"/>
                <a:ea typeface="Barlow" panose="00000500000000000000"/>
                <a:cs typeface="Barlow" panose="00000500000000000000"/>
                <a:sym typeface="Barlow" panose="00000500000000000000"/>
              </a:defRPr>
            </a:lvl5pPr>
            <a:lvl6pPr lvl="5" algn="ctr" rtl="0">
              <a:spcBef>
                <a:spcPts val="0"/>
              </a:spcBef>
              <a:spcAft>
                <a:spcPts val="0"/>
              </a:spcAft>
              <a:buSzPts val="2500"/>
              <a:buFont typeface="Barlow" panose="00000500000000000000"/>
              <a:buNone/>
              <a:defRPr sz="2500" b="1">
                <a:latin typeface="Barlow" panose="00000500000000000000"/>
                <a:ea typeface="Barlow" panose="00000500000000000000"/>
                <a:cs typeface="Barlow" panose="00000500000000000000"/>
                <a:sym typeface="Barlow" panose="00000500000000000000"/>
              </a:defRPr>
            </a:lvl6pPr>
            <a:lvl7pPr lvl="6" algn="ctr" rtl="0">
              <a:spcBef>
                <a:spcPts val="0"/>
              </a:spcBef>
              <a:spcAft>
                <a:spcPts val="0"/>
              </a:spcAft>
              <a:buSzPts val="2500"/>
              <a:buFont typeface="Barlow" panose="00000500000000000000"/>
              <a:buNone/>
              <a:defRPr sz="2500" b="1">
                <a:latin typeface="Barlow" panose="00000500000000000000"/>
                <a:ea typeface="Barlow" panose="00000500000000000000"/>
                <a:cs typeface="Barlow" panose="00000500000000000000"/>
                <a:sym typeface="Barlow" panose="00000500000000000000"/>
              </a:defRPr>
            </a:lvl7pPr>
            <a:lvl8pPr lvl="7" algn="ctr" rtl="0">
              <a:spcBef>
                <a:spcPts val="0"/>
              </a:spcBef>
              <a:spcAft>
                <a:spcPts val="0"/>
              </a:spcAft>
              <a:buSzPts val="2500"/>
              <a:buFont typeface="Barlow" panose="00000500000000000000"/>
              <a:buNone/>
              <a:defRPr sz="2500" b="1">
                <a:latin typeface="Barlow" panose="00000500000000000000"/>
                <a:ea typeface="Barlow" panose="00000500000000000000"/>
                <a:cs typeface="Barlow" panose="00000500000000000000"/>
                <a:sym typeface="Barlow" panose="00000500000000000000"/>
              </a:defRPr>
            </a:lvl8pPr>
            <a:lvl9pPr lvl="8" algn="ctr" rtl="0">
              <a:spcBef>
                <a:spcPts val="0"/>
              </a:spcBef>
              <a:spcAft>
                <a:spcPts val="0"/>
              </a:spcAft>
              <a:buSzPts val="2500"/>
              <a:buFont typeface="Barlow" panose="00000500000000000000"/>
              <a:buNone/>
              <a:defRPr sz="2500" b="1">
                <a:latin typeface="Barlow" panose="00000500000000000000"/>
                <a:ea typeface="Barlow" panose="00000500000000000000"/>
                <a:cs typeface="Barlow" panose="00000500000000000000"/>
                <a:sym typeface="Barlow" panose="00000500000000000000"/>
              </a:defRPr>
            </a:lvl9pPr>
          </a:lstStyle>
          <a:p>
            <a:r>
              <a:t>xx%</a:t>
            </a:r>
          </a:p>
        </p:txBody>
      </p:sp>
      <p:sp>
        <p:nvSpPr>
          <p:cNvPr id="317" name="Google Shape;317;p24"/>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4"/>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4"/>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4"/>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4"/>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4"/>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4"/>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4"/>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4"/>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cover dir="d"/>
      </p:transition>
    </mc:Choice>
    <mc:Fallback xmlns="">
      <p:transition spd="slow">
        <p:cover dir="d"/>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7"/>
        <p:cNvGrpSpPr/>
        <p:nvPr/>
      </p:nvGrpSpPr>
      <p:grpSpPr>
        <a:xfrm>
          <a:off x="0" y="0"/>
          <a:ext cx="0" cy="0"/>
          <a:chOff x="0" y="0"/>
          <a:chExt cx="0" cy="0"/>
        </a:xfrm>
      </p:grpSpPr>
      <p:sp>
        <p:nvSpPr>
          <p:cNvPr id="68" name="Google Shape;68;p4"/>
          <p:cNvSpPr/>
          <p:nvPr/>
        </p:nvSpPr>
        <p:spPr>
          <a:xfrm>
            <a:off x="0" y="3268775"/>
            <a:ext cx="667651" cy="355450"/>
          </a:xfrm>
          <a:custGeom>
            <a:avLst/>
            <a:gdLst/>
            <a:ahLst/>
            <a:cxnLst/>
            <a:rect l="l" t="t" r="r" b="b"/>
            <a:pathLst>
              <a:path w="2882" h="2764" extrusionOk="0">
                <a:moveTo>
                  <a:pt x="0" y="1"/>
                </a:moveTo>
                <a:lnTo>
                  <a:pt x="0" y="2763"/>
                </a:lnTo>
                <a:lnTo>
                  <a:pt x="2881" y="2763"/>
                </a:lnTo>
                <a:lnTo>
                  <a:pt x="28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7960123"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7173125" y="912516"/>
            <a:ext cx="1970757" cy="355315"/>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7173125" y="2089940"/>
            <a:ext cx="1970757" cy="356858"/>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0" y="2089940"/>
            <a:ext cx="552969" cy="356858"/>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8773245" y="1500456"/>
            <a:ext cx="370618" cy="356858"/>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8039723"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7555951" y="3858262"/>
            <a:ext cx="1587922" cy="355315"/>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0" y="4446202"/>
            <a:ext cx="1183740" cy="356858"/>
          </a:xfrm>
          <a:custGeom>
            <a:avLst/>
            <a:gdLst/>
            <a:ahLst/>
            <a:cxnLst/>
            <a:rect l="l" t="t" r="r" b="b"/>
            <a:pathLst>
              <a:path w="9205" h="2775" extrusionOk="0">
                <a:moveTo>
                  <a:pt x="1" y="1"/>
                </a:moveTo>
                <a:lnTo>
                  <a:pt x="1" y="2775"/>
                </a:lnTo>
                <a:lnTo>
                  <a:pt x="9204" y="2775"/>
                </a:lnTo>
                <a:lnTo>
                  <a:pt x="92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0" y="3858262"/>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2325759" y="3858262"/>
            <a:ext cx="866747" cy="355315"/>
          </a:xfrm>
          <a:custGeom>
            <a:avLst/>
            <a:gdLst/>
            <a:ahLst/>
            <a:cxnLst/>
            <a:rect l="l" t="t" r="r" b="b"/>
            <a:pathLst>
              <a:path w="6740" h="2763" extrusionOk="0">
                <a:moveTo>
                  <a:pt x="1" y="1"/>
                </a:moveTo>
                <a:lnTo>
                  <a:pt x="1" y="2763"/>
                </a:lnTo>
                <a:lnTo>
                  <a:pt x="6739" y="2763"/>
                </a:lnTo>
                <a:lnTo>
                  <a:pt x="673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0" y="2679300"/>
            <a:ext cx="148591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896262" y="3268778"/>
            <a:ext cx="370618" cy="355443"/>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359324" y="912525"/>
            <a:ext cx="1228595" cy="355301"/>
          </a:xfrm>
          <a:custGeom>
            <a:avLst/>
            <a:gdLst/>
            <a:ahLst/>
            <a:cxnLst/>
            <a:rect l="l" t="t" r="r" b="b"/>
            <a:pathLst>
              <a:path w="12348" h="2763" extrusionOk="0">
                <a:moveTo>
                  <a:pt x="1" y="0"/>
                </a:moveTo>
                <a:lnTo>
                  <a:pt x="1" y="2762"/>
                </a:lnTo>
                <a:lnTo>
                  <a:pt x="12348" y="2762"/>
                </a:lnTo>
                <a:lnTo>
                  <a:pt x="123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5395565" y="323033"/>
            <a:ext cx="2171240" cy="355315"/>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5729396" y="3858262"/>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1577072" y="4446200"/>
            <a:ext cx="3118770"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7" name="Google Shape;87;p4"/>
          <p:cNvSpPr txBox="1">
            <a:spLocks noGrp="1"/>
          </p:cNvSpPr>
          <p:nvPr>
            <p:ph type="title" idx="2" hasCustomPrompt="1"/>
          </p:nvPr>
        </p:nvSpPr>
        <p:spPr>
          <a:xfrm>
            <a:off x="454800" y="2150850"/>
            <a:ext cx="8425200" cy="489600"/>
          </a:xfrm>
          <a:prstGeom prst="rect">
            <a:avLst/>
          </a:prstGeom>
        </p:spPr>
        <p:txBody>
          <a:bodyPr spcFirstLastPara="1" wrap="square" lIns="91425" tIns="0" rIns="91425" bIns="0" anchor="b"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2pPr>
            <a:lvl3pPr lvl="2"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3pPr>
            <a:lvl4pPr lvl="3"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4pPr>
            <a:lvl5pPr lvl="4"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5pPr>
            <a:lvl6pPr lvl="5"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6pPr>
            <a:lvl7pPr lvl="6"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7pPr>
            <a:lvl8pPr lvl="7"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8pPr>
            <a:lvl9pPr lvl="8"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9pPr>
          </a:lstStyle>
          <a:p>
            <a:r>
              <a:t>xx%</a:t>
            </a:r>
          </a:p>
        </p:txBody>
      </p:sp>
    </p:spTree>
  </p:cSld>
  <p:clrMapOvr>
    <a:masterClrMapping/>
  </p:clrMapOvr>
  <mc:AlternateContent xmlns:mc="http://schemas.openxmlformats.org/markup-compatibility/2006" xmlns:p14="http://schemas.microsoft.com/office/powerpoint/2010/main">
    <mc:Choice Requires="p14">
      <p:transition spd="slow">
        <p:cover dir="d"/>
      </p:transition>
    </mc:Choice>
    <mc:Fallback xmlns="">
      <p:transition spd="slow">
        <p:cover dir="d"/>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8"/>
        <p:cNvGrpSpPr/>
        <p:nvPr/>
      </p:nvGrpSpPr>
      <p:grpSpPr>
        <a:xfrm>
          <a:off x="0" y="0"/>
          <a:ext cx="0" cy="0"/>
          <a:chOff x="0" y="0"/>
          <a:chExt cx="0" cy="0"/>
        </a:xfrm>
      </p:grpSpPr>
      <p:sp>
        <p:nvSpPr>
          <p:cNvPr id="89" name="Google Shape;89;p5"/>
          <p:cNvSpPr/>
          <p:nvPr/>
        </p:nvSpPr>
        <p:spPr>
          <a:xfrm>
            <a:off x="0"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txBox="1">
            <a:spLocks noGrp="1"/>
          </p:cNvSpPr>
          <p:nvPr>
            <p:ph type="body" idx="1"/>
          </p:nvPr>
        </p:nvSpPr>
        <p:spPr>
          <a:xfrm>
            <a:off x="609499" y="1973025"/>
            <a:ext cx="3512700" cy="21309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SzPts val="1600"/>
              <a:buFont typeface="Raleway SemiBold"/>
              <a:buChar char="●"/>
              <a:defRPr sz="1600"/>
            </a:lvl1pPr>
            <a:lvl2pPr marL="914400" lvl="1" indent="-330200" rtl="0">
              <a:spcBef>
                <a:spcPts val="0"/>
              </a:spcBef>
              <a:spcAft>
                <a:spcPts val="0"/>
              </a:spcAft>
              <a:buSzPts val="1600"/>
              <a:buFont typeface="Nunito Light"/>
              <a:buChar char="○"/>
              <a:defRPr sz="1600"/>
            </a:lvl2pPr>
            <a:lvl3pPr marL="1371600" lvl="2" indent="-330200" rtl="0">
              <a:spcBef>
                <a:spcPts val="1600"/>
              </a:spcBef>
              <a:spcAft>
                <a:spcPts val="0"/>
              </a:spcAft>
              <a:buSzPts val="1600"/>
              <a:buFont typeface="Nunito Light"/>
              <a:buChar char="■"/>
              <a:defRPr sz="1600"/>
            </a:lvl3pPr>
            <a:lvl4pPr marL="1828800" lvl="3" indent="-330200" rtl="0">
              <a:spcBef>
                <a:spcPts val="1600"/>
              </a:spcBef>
              <a:spcAft>
                <a:spcPts val="0"/>
              </a:spcAft>
              <a:buSzPts val="1600"/>
              <a:buFont typeface="Nunito Light"/>
              <a:buChar char="●"/>
              <a:defRPr sz="1600"/>
            </a:lvl4pPr>
            <a:lvl5pPr marL="2286000" lvl="4" indent="-330200" rtl="0">
              <a:spcBef>
                <a:spcPts val="1600"/>
              </a:spcBef>
              <a:spcAft>
                <a:spcPts val="0"/>
              </a:spcAft>
              <a:buSzPts val="1600"/>
              <a:buFont typeface="Nunito Light"/>
              <a:buChar char="○"/>
              <a:defRPr sz="1600"/>
            </a:lvl5pPr>
            <a:lvl6pPr marL="2743200" lvl="5" indent="-330200" rtl="0">
              <a:spcBef>
                <a:spcPts val="1600"/>
              </a:spcBef>
              <a:spcAft>
                <a:spcPts val="0"/>
              </a:spcAft>
              <a:buSzPts val="1600"/>
              <a:buFont typeface="Nunito Light"/>
              <a:buChar char="■"/>
              <a:defRPr sz="1600"/>
            </a:lvl6pPr>
            <a:lvl7pPr marL="3200400" lvl="6" indent="-330200" rtl="0">
              <a:spcBef>
                <a:spcPts val="1600"/>
              </a:spcBef>
              <a:spcAft>
                <a:spcPts val="0"/>
              </a:spcAft>
              <a:buSzPts val="1600"/>
              <a:buFont typeface="Nunito Light"/>
              <a:buChar char="●"/>
              <a:defRPr sz="1600"/>
            </a:lvl7pPr>
            <a:lvl8pPr marL="3657600" lvl="7" indent="-330200" rtl="0">
              <a:spcBef>
                <a:spcPts val="1600"/>
              </a:spcBef>
              <a:spcAft>
                <a:spcPts val="0"/>
              </a:spcAft>
              <a:buSzPts val="1600"/>
              <a:buFont typeface="Nunito Light"/>
              <a:buChar char="○"/>
              <a:defRPr sz="1600"/>
            </a:lvl8pPr>
            <a:lvl9pPr marL="4114800" lvl="8" indent="-330200" rtl="0">
              <a:spcBef>
                <a:spcPts val="1600"/>
              </a:spcBef>
              <a:spcAft>
                <a:spcPts val="1600"/>
              </a:spcAft>
              <a:buSzPts val="1600"/>
              <a:buFont typeface="Nunito Light"/>
              <a:buChar char="■"/>
              <a:defRPr sz="1600"/>
            </a:lvl9pPr>
          </a:lstStyle>
          <a:p>
            <a:endParaRPr/>
          </a:p>
        </p:txBody>
      </p:sp>
      <p:sp>
        <p:nvSpPr>
          <p:cNvPr id="91" name="Google Shape;91;p5"/>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cover dir="d"/>
      </p:transition>
    </mc:Choice>
    <mc:Fallback xmlns="">
      <p:transition spd="slow">
        <p:cover dir="d"/>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2"/>
        <p:cNvGrpSpPr/>
        <p:nvPr/>
      </p:nvGrpSpPr>
      <p:grpSpPr>
        <a:xfrm>
          <a:off x="0" y="0"/>
          <a:ext cx="0" cy="0"/>
          <a:chOff x="0" y="0"/>
          <a:chExt cx="0" cy="0"/>
        </a:xfrm>
      </p:grpSpPr>
      <p:sp>
        <p:nvSpPr>
          <p:cNvPr id="93" name="Google Shape;93;p6"/>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94" name="Google Shape;94;p6"/>
          <p:cNvSpPr txBox="1">
            <a:spLocks noGrp="1"/>
          </p:cNvSpPr>
          <p:nvPr>
            <p:ph type="subTitle" idx="1"/>
          </p:nvPr>
        </p:nvSpPr>
        <p:spPr>
          <a:xfrm>
            <a:off x="2773575" y="3109000"/>
            <a:ext cx="2226600" cy="84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95" name="Google Shape;95;p6"/>
          <p:cNvSpPr txBox="1">
            <a:spLocks noGrp="1"/>
          </p:cNvSpPr>
          <p:nvPr>
            <p:ph type="title" idx="2"/>
          </p:nvPr>
        </p:nvSpPr>
        <p:spPr>
          <a:xfrm>
            <a:off x="2646050" y="2523698"/>
            <a:ext cx="2481300" cy="5244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rtl="0">
              <a:spcBef>
                <a:spcPts val="0"/>
              </a:spcBef>
              <a:spcAft>
                <a:spcPts val="0"/>
              </a:spcAft>
              <a:buClr>
                <a:schemeClr val="lt1"/>
              </a:buClr>
              <a:buSzPts val="2400"/>
              <a:buFont typeface="Barlow Condensed ExtraBold" panose="00000906000000000000"/>
              <a:buNone/>
              <a:defRPr sz="24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2pPr>
            <a:lvl3pPr lvl="2" rtl="0">
              <a:spcBef>
                <a:spcPts val="0"/>
              </a:spcBef>
              <a:spcAft>
                <a:spcPts val="0"/>
              </a:spcAft>
              <a:buClr>
                <a:schemeClr val="lt1"/>
              </a:buClr>
              <a:buSzPts val="2400"/>
              <a:buFont typeface="Barlow Condensed ExtraBold" panose="00000906000000000000"/>
              <a:buNone/>
              <a:defRPr sz="24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3pPr>
            <a:lvl4pPr lvl="3" rtl="0">
              <a:spcBef>
                <a:spcPts val="0"/>
              </a:spcBef>
              <a:spcAft>
                <a:spcPts val="0"/>
              </a:spcAft>
              <a:buClr>
                <a:schemeClr val="lt1"/>
              </a:buClr>
              <a:buSzPts val="2400"/>
              <a:buFont typeface="Barlow Condensed ExtraBold" panose="00000906000000000000"/>
              <a:buNone/>
              <a:defRPr sz="24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4pPr>
            <a:lvl5pPr lvl="4" rtl="0">
              <a:spcBef>
                <a:spcPts val="0"/>
              </a:spcBef>
              <a:spcAft>
                <a:spcPts val="0"/>
              </a:spcAft>
              <a:buClr>
                <a:schemeClr val="lt1"/>
              </a:buClr>
              <a:buSzPts val="2400"/>
              <a:buFont typeface="Barlow Condensed ExtraBold" panose="00000906000000000000"/>
              <a:buNone/>
              <a:defRPr sz="24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5pPr>
            <a:lvl6pPr lvl="5" rtl="0">
              <a:spcBef>
                <a:spcPts val="0"/>
              </a:spcBef>
              <a:spcAft>
                <a:spcPts val="0"/>
              </a:spcAft>
              <a:buClr>
                <a:schemeClr val="lt1"/>
              </a:buClr>
              <a:buSzPts val="2400"/>
              <a:buFont typeface="Barlow Condensed ExtraBold" panose="00000906000000000000"/>
              <a:buNone/>
              <a:defRPr sz="24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6pPr>
            <a:lvl7pPr lvl="6" rtl="0">
              <a:spcBef>
                <a:spcPts val="0"/>
              </a:spcBef>
              <a:spcAft>
                <a:spcPts val="0"/>
              </a:spcAft>
              <a:buClr>
                <a:schemeClr val="lt1"/>
              </a:buClr>
              <a:buSzPts val="2400"/>
              <a:buFont typeface="Barlow Condensed ExtraBold" panose="00000906000000000000"/>
              <a:buNone/>
              <a:defRPr sz="24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7pPr>
            <a:lvl8pPr lvl="7" rtl="0">
              <a:spcBef>
                <a:spcPts val="0"/>
              </a:spcBef>
              <a:spcAft>
                <a:spcPts val="0"/>
              </a:spcAft>
              <a:buClr>
                <a:schemeClr val="lt1"/>
              </a:buClr>
              <a:buSzPts val="2400"/>
              <a:buFont typeface="Barlow Condensed ExtraBold" panose="00000906000000000000"/>
              <a:buNone/>
              <a:defRPr sz="24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8pPr>
            <a:lvl9pPr lvl="8" rtl="0">
              <a:spcBef>
                <a:spcPts val="0"/>
              </a:spcBef>
              <a:spcAft>
                <a:spcPts val="0"/>
              </a:spcAft>
              <a:buClr>
                <a:schemeClr val="lt1"/>
              </a:buClr>
              <a:buSzPts val="2400"/>
              <a:buFont typeface="Barlow Condensed ExtraBold" panose="00000906000000000000"/>
              <a:buNone/>
              <a:defRPr sz="24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9pPr>
          </a:lstStyle>
          <a:p>
            <a:endParaRPr/>
          </a:p>
        </p:txBody>
      </p:sp>
      <p:sp>
        <p:nvSpPr>
          <p:cNvPr id="96" name="Google Shape;96;p6"/>
          <p:cNvSpPr txBox="1">
            <a:spLocks noGrp="1"/>
          </p:cNvSpPr>
          <p:nvPr>
            <p:ph type="subTitle" idx="3"/>
          </p:nvPr>
        </p:nvSpPr>
        <p:spPr>
          <a:xfrm>
            <a:off x="6070225" y="3109000"/>
            <a:ext cx="2226600" cy="84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97" name="Google Shape;97;p6"/>
          <p:cNvSpPr txBox="1">
            <a:spLocks noGrp="1"/>
          </p:cNvSpPr>
          <p:nvPr>
            <p:ph type="title" idx="4"/>
          </p:nvPr>
        </p:nvSpPr>
        <p:spPr>
          <a:xfrm>
            <a:off x="5942650" y="2523676"/>
            <a:ext cx="2481300" cy="5244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rtl="0">
              <a:spcBef>
                <a:spcPts val="0"/>
              </a:spcBef>
              <a:spcAft>
                <a:spcPts val="0"/>
              </a:spcAft>
              <a:buClr>
                <a:schemeClr val="lt1"/>
              </a:buClr>
              <a:buSzPts val="2400"/>
              <a:buFont typeface="Barlow Condensed ExtraBold" panose="00000906000000000000"/>
              <a:buNone/>
              <a:defRPr sz="24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2pPr>
            <a:lvl3pPr lvl="2" rtl="0">
              <a:spcBef>
                <a:spcPts val="0"/>
              </a:spcBef>
              <a:spcAft>
                <a:spcPts val="0"/>
              </a:spcAft>
              <a:buClr>
                <a:schemeClr val="lt1"/>
              </a:buClr>
              <a:buSzPts val="2400"/>
              <a:buFont typeface="Barlow Condensed ExtraBold" panose="00000906000000000000"/>
              <a:buNone/>
              <a:defRPr sz="24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3pPr>
            <a:lvl4pPr lvl="3" rtl="0">
              <a:spcBef>
                <a:spcPts val="0"/>
              </a:spcBef>
              <a:spcAft>
                <a:spcPts val="0"/>
              </a:spcAft>
              <a:buClr>
                <a:schemeClr val="lt1"/>
              </a:buClr>
              <a:buSzPts val="2400"/>
              <a:buFont typeface="Barlow Condensed ExtraBold" panose="00000906000000000000"/>
              <a:buNone/>
              <a:defRPr sz="24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4pPr>
            <a:lvl5pPr lvl="4" rtl="0">
              <a:spcBef>
                <a:spcPts val="0"/>
              </a:spcBef>
              <a:spcAft>
                <a:spcPts val="0"/>
              </a:spcAft>
              <a:buClr>
                <a:schemeClr val="lt1"/>
              </a:buClr>
              <a:buSzPts val="2400"/>
              <a:buFont typeface="Barlow Condensed ExtraBold" panose="00000906000000000000"/>
              <a:buNone/>
              <a:defRPr sz="24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5pPr>
            <a:lvl6pPr lvl="5" rtl="0">
              <a:spcBef>
                <a:spcPts val="0"/>
              </a:spcBef>
              <a:spcAft>
                <a:spcPts val="0"/>
              </a:spcAft>
              <a:buClr>
                <a:schemeClr val="lt1"/>
              </a:buClr>
              <a:buSzPts val="2400"/>
              <a:buFont typeface="Barlow Condensed ExtraBold" panose="00000906000000000000"/>
              <a:buNone/>
              <a:defRPr sz="24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6pPr>
            <a:lvl7pPr lvl="6" rtl="0">
              <a:spcBef>
                <a:spcPts val="0"/>
              </a:spcBef>
              <a:spcAft>
                <a:spcPts val="0"/>
              </a:spcAft>
              <a:buClr>
                <a:schemeClr val="lt1"/>
              </a:buClr>
              <a:buSzPts val="2400"/>
              <a:buFont typeface="Barlow Condensed ExtraBold" panose="00000906000000000000"/>
              <a:buNone/>
              <a:defRPr sz="24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7pPr>
            <a:lvl8pPr lvl="7" rtl="0">
              <a:spcBef>
                <a:spcPts val="0"/>
              </a:spcBef>
              <a:spcAft>
                <a:spcPts val="0"/>
              </a:spcAft>
              <a:buClr>
                <a:schemeClr val="lt1"/>
              </a:buClr>
              <a:buSzPts val="2400"/>
              <a:buFont typeface="Barlow Condensed ExtraBold" panose="00000906000000000000"/>
              <a:buNone/>
              <a:defRPr sz="24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8pPr>
            <a:lvl9pPr lvl="8" rtl="0">
              <a:spcBef>
                <a:spcPts val="0"/>
              </a:spcBef>
              <a:spcAft>
                <a:spcPts val="0"/>
              </a:spcAft>
              <a:buClr>
                <a:schemeClr val="lt1"/>
              </a:buClr>
              <a:buSzPts val="2400"/>
              <a:buFont typeface="Barlow Condensed ExtraBold" panose="00000906000000000000"/>
              <a:buNone/>
              <a:defRPr sz="24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9pPr>
          </a:lstStyle>
          <a:p>
            <a:endParaRPr/>
          </a:p>
        </p:txBody>
      </p:sp>
      <p:sp>
        <p:nvSpPr>
          <p:cNvPr id="98" name="Google Shape;98;p6"/>
          <p:cNvSpPr/>
          <p:nvPr/>
        </p:nvSpPr>
        <p:spPr>
          <a:xfrm flipH="1">
            <a:off x="7772389" y="0"/>
            <a:ext cx="1371614" cy="35685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cover dir="d"/>
      </p:transition>
    </mc:Choice>
    <mc:Fallback xmlns="">
      <p:transition spd="slow">
        <p:cover dir="d"/>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sp>
        <p:nvSpPr>
          <p:cNvPr id="100" name="Google Shape;100;p7"/>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cover dir="d"/>
      </p:transition>
    </mc:Choice>
    <mc:Fallback xmlns="">
      <p:transition spd="slow">
        <p:cover dir="d"/>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1"/>
        <p:cNvGrpSpPr/>
        <p:nvPr/>
      </p:nvGrpSpPr>
      <p:grpSpPr>
        <a:xfrm>
          <a:off x="0" y="0"/>
          <a:ext cx="0" cy="0"/>
          <a:chOff x="0" y="0"/>
          <a:chExt cx="0" cy="0"/>
        </a:xfrm>
      </p:grpSpPr>
      <p:sp>
        <p:nvSpPr>
          <p:cNvPr id="102" name="Google Shape;102;p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103" name="Google Shape;103;p8"/>
          <p:cNvSpPr txBox="1">
            <a:spLocks noGrp="1"/>
          </p:cNvSpPr>
          <p:nvPr>
            <p:ph type="subTitle" idx="1"/>
          </p:nvPr>
        </p:nvSpPr>
        <p:spPr>
          <a:xfrm flipH="1">
            <a:off x="1456725" y="1617100"/>
            <a:ext cx="1960800" cy="103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04" name="Google Shape;104;p8"/>
          <p:cNvSpPr/>
          <p:nvPr/>
        </p:nvSpPr>
        <p:spPr>
          <a:xfrm>
            <a:off x="0" y="2689849"/>
            <a:ext cx="2770896" cy="1033530"/>
          </a:xfrm>
          <a:custGeom>
            <a:avLst/>
            <a:gdLst/>
            <a:ahLst/>
            <a:cxnLst/>
            <a:rect l="l" t="t" r="r" b="b"/>
            <a:pathLst>
              <a:path w="106491" h="5847" extrusionOk="0">
                <a:moveTo>
                  <a:pt x="1" y="0"/>
                </a:moveTo>
                <a:lnTo>
                  <a:pt x="1" y="5846"/>
                </a:lnTo>
                <a:lnTo>
                  <a:pt x="106490" y="5846"/>
                </a:lnTo>
                <a:lnTo>
                  <a:pt x="106490"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8"/>
          <p:cNvSpPr/>
          <p:nvPr/>
        </p:nvSpPr>
        <p:spPr>
          <a:xfrm>
            <a:off x="0" y="0"/>
            <a:ext cx="1278158" cy="442823"/>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cover dir="d"/>
      </p:transition>
    </mc:Choice>
    <mc:Fallback xmlns="">
      <p:transition spd="slow">
        <p:cover dir="d"/>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dea principal">
  <p:cSld name="MAIN_POINT_1">
    <p:bg>
      <p:bgPr>
        <a:solidFill>
          <a:schemeClr val="dk1"/>
        </a:solidFill>
        <a:effectLst/>
      </p:bgPr>
    </p:bg>
    <p:spTree>
      <p:nvGrpSpPr>
        <p:cNvPr id="1" name="Shape 106"/>
        <p:cNvGrpSpPr/>
        <p:nvPr/>
      </p:nvGrpSpPr>
      <p:grpSpPr>
        <a:xfrm>
          <a:off x="0" y="0"/>
          <a:ext cx="0" cy="0"/>
          <a:chOff x="0" y="0"/>
          <a:chExt cx="0" cy="0"/>
        </a:xfrm>
      </p:grpSpPr>
      <p:sp>
        <p:nvSpPr>
          <p:cNvPr id="107" name="Google Shape;107;p9"/>
          <p:cNvSpPr/>
          <p:nvPr/>
        </p:nvSpPr>
        <p:spPr>
          <a:xfrm flipH="1">
            <a:off x="27"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9"/>
          <p:cNvSpPr/>
          <p:nvPr/>
        </p:nvSpPr>
        <p:spPr>
          <a:xfrm flipH="1">
            <a:off x="3" y="912525"/>
            <a:ext cx="3076570" cy="355301"/>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p:nvPr/>
        </p:nvSpPr>
        <p:spPr>
          <a:xfrm flipH="1">
            <a:off x="-4"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9"/>
          <p:cNvSpPr/>
          <p:nvPr/>
        </p:nvSpPr>
        <p:spPr>
          <a:xfrm flipH="1">
            <a:off x="67151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9"/>
          <p:cNvSpPr/>
          <p:nvPr/>
        </p:nvSpPr>
        <p:spPr>
          <a:xfrm flipH="1">
            <a:off x="1229469"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9"/>
          <p:cNvSpPr/>
          <p:nvPr/>
        </p:nvSpPr>
        <p:spPr>
          <a:xfrm flipH="1">
            <a:off x="66"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9"/>
          <p:cNvSpPr/>
          <p:nvPr/>
        </p:nvSpPr>
        <p:spPr>
          <a:xfrm flipH="1">
            <a:off x="23"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9"/>
          <p:cNvSpPr/>
          <p:nvPr/>
        </p:nvSpPr>
        <p:spPr>
          <a:xfrm flipH="1">
            <a:off x="29"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9"/>
          <p:cNvSpPr/>
          <p:nvPr/>
        </p:nvSpPr>
        <p:spPr>
          <a:xfrm flipH="1">
            <a:off x="1299941" y="3268775"/>
            <a:ext cx="490759"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9"/>
          <p:cNvSpPr/>
          <p:nvPr/>
        </p:nvSpPr>
        <p:spPr>
          <a:xfrm flipH="1">
            <a:off x="13" y="3858250"/>
            <a:ext cx="1457311" cy="355322"/>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9"/>
          <p:cNvSpPr/>
          <p:nvPr/>
        </p:nvSpPr>
        <p:spPr>
          <a:xfrm flipH="1">
            <a:off x="7377202" y="3858250"/>
            <a:ext cx="1766704" cy="355322"/>
          </a:xfrm>
          <a:custGeom>
            <a:avLst/>
            <a:gdLst/>
            <a:ahLst/>
            <a:cxnLst/>
            <a:rect l="l" t="t" r="r" b="b"/>
            <a:pathLst>
              <a:path w="15325" h="2763" extrusionOk="0">
                <a:moveTo>
                  <a:pt x="1" y="1"/>
                </a:moveTo>
                <a:lnTo>
                  <a:pt x="1" y="2763"/>
                </a:lnTo>
                <a:lnTo>
                  <a:pt x="15324" y="2763"/>
                </a:lnTo>
                <a:lnTo>
                  <a:pt x="1532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9"/>
          <p:cNvSpPr/>
          <p:nvPr/>
        </p:nvSpPr>
        <p:spPr>
          <a:xfrm flipH="1">
            <a:off x="7488607" y="2679300"/>
            <a:ext cx="165529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9"/>
          <p:cNvSpPr/>
          <p:nvPr/>
        </p:nvSpPr>
        <p:spPr>
          <a:xfrm flipH="1">
            <a:off x="8105584"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9"/>
          <p:cNvSpPr/>
          <p:nvPr/>
        </p:nvSpPr>
        <p:spPr>
          <a:xfrm flipH="1">
            <a:off x="8039752"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9"/>
          <p:cNvSpPr/>
          <p:nvPr/>
        </p:nvSpPr>
        <p:spPr>
          <a:xfrm flipH="1">
            <a:off x="5478250" y="1500456"/>
            <a:ext cx="2365680" cy="356858"/>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9"/>
          <p:cNvSpPr/>
          <p:nvPr/>
        </p:nvSpPr>
        <p:spPr>
          <a:xfrm flipH="1">
            <a:off x="6896105" y="912525"/>
            <a:ext cx="2247799" cy="355301"/>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flipH="1">
            <a:off x="3895732" y="323025"/>
            <a:ext cx="4819643" cy="355322"/>
          </a:xfrm>
          <a:custGeom>
            <a:avLst/>
            <a:gdLst/>
            <a:ahLst/>
            <a:cxnLst/>
            <a:rect l="l" t="t" r="r" b="b"/>
            <a:pathLst>
              <a:path w="18087" h="2763" extrusionOk="0">
                <a:moveTo>
                  <a:pt x="1" y="0"/>
                </a:moveTo>
                <a:lnTo>
                  <a:pt x="1" y="2762"/>
                </a:lnTo>
                <a:lnTo>
                  <a:pt x="18087" y="2762"/>
                </a:lnTo>
                <a:lnTo>
                  <a:pt x="180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9"/>
          <p:cNvSpPr/>
          <p:nvPr/>
        </p:nvSpPr>
        <p:spPr>
          <a:xfrm flipH="1">
            <a:off x="2611243" y="4446200"/>
            <a:ext cx="6532757" cy="35685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9"/>
          <p:cNvSpPr/>
          <p:nvPr/>
        </p:nvSpPr>
        <p:spPr>
          <a:xfrm>
            <a:off x="2094068" y="1123143"/>
            <a:ext cx="4955589" cy="3012341"/>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9"/>
          <p:cNvSpPr/>
          <p:nvPr/>
        </p:nvSpPr>
        <p:spPr>
          <a:xfrm>
            <a:off x="4277738" y="1545725"/>
            <a:ext cx="191018" cy="298421"/>
          </a:xfrm>
          <a:custGeom>
            <a:avLst/>
            <a:gdLst/>
            <a:ahLst/>
            <a:cxnLst/>
            <a:rect l="l" t="t" r="r" b="b"/>
            <a:pathLst>
              <a:path w="5846" h="9133" extrusionOk="0">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9"/>
          <p:cNvSpPr/>
          <p:nvPr/>
        </p:nvSpPr>
        <p:spPr>
          <a:xfrm>
            <a:off x="4674543" y="1545725"/>
            <a:ext cx="191443" cy="298421"/>
          </a:xfrm>
          <a:custGeom>
            <a:avLst/>
            <a:gdLst/>
            <a:ahLst/>
            <a:cxnLst/>
            <a:rect l="l" t="t" r="r" b="b"/>
            <a:pathLst>
              <a:path w="5859" h="9133" extrusionOk="0">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9"/>
          <p:cNvSpPr/>
          <p:nvPr/>
        </p:nvSpPr>
        <p:spPr>
          <a:xfrm>
            <a:off x="4508031" y="1516154"/>
            <a:ext cx="127236" cy="357955"/>
          </a:xfrm>
          <a:custGeom>
            <a:avLst/>
            <a:gdLst/>
            <a:ahLst/>
            <a:cxnLst/>
            <a:rect l="l" t="t" r="r" b="b"/>
            <a:pathLst>
              <a:path w="3894" h="10955" extrusionOk="0">
                <a:moveTo>
                  <a:pt x="2108" y="1"/>
                </a:moveTo>
                <a:lnTo>
                  <a:pt x="1" y="10597"/>
                </a:lnTo>
                <a:lnTo>
                  <a:pt x="1786" y="10955"/>
                </a:lnTo>
                <a:lnTo>
                  <a:pt x="3894" y="358"/>
                </a:lnTo>
                <a:lnTo>
                  <a:pt x="21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9"/>
          <p:cNvSpPr/>
          <p:nvPr/>
        </p:nvSpPr>
        <p:spPr>
          <a:xfrm flipH="1">
            <a:off x="1647812" y="3858250"/>
            <a:ext cx="1766688" cy="355322"/>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flipH="1">
            <a:off x="6667517" y="3268775"/>
            <a:ext cx="1246883" cy="355450"/>
          </a:xfrm>
          <a:custGeom>
            <a:avLst/>
            <a:gdLst/>
            <a:ahLst/>
            <a:cxnLst/>
            <a:rect l="l" t="t" r="r" b="b"/>
            <a:pathLst>
              <a:path w="18027" h="2764" extrusionOk="0">
                <a:moveTo>
                  <a:pt x="1" y="1"/>
                </a:moveTo>
                <a:lnTo>
                  <a:pt x="1" y="2763"/>
                </a:lnTo>
                <a:lnTo>
                  <a:pt x="18027" y="2763"/>
                </a:lnTo>
                <a:lnTo>
                  <a:pt x="180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p:nvPr/>
        </p:nvSpPr>
        <p:spPr>
          <a:xfrm flipH="1">
            <a:off x="5729417" y="912525"/>
            <a:ext cx="985703" cy="355301"/>
          </a:xfrm>
          <a:custGeom>
            <a:avLst/>
            <a:gdLst/>
            <a:ahLst/>
            <a:cxnLst/>
            <a:rect l="l" t="t" r="r" b="b"/>
            <a:pathLst>
              <a:path w="12443" h="2763" extrusionOk="0">
                <a:moveTo>
                  <a:pt x="1" y="0"/>
                </a:moveTo>
                <a:lnTo>
                  <a:pt x="1" y="2762"/>
                </a:lnTo>
                <a:lnTo>
                  <a:pt x="12443" y="2762"/>
                </a:lnTo>
                <a:lnTo>
                  <a:pt x="124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9"/>
          <p:cNvSpPr txBox="1">
            <a:spLocks noGrp="1"/>
          </p:cNvSpPr>
          <p:nvPr>
            <p:ph type="subTitle" idx="1"/>
          </p:nvPr>
        </p:nvSpPr>
        <p:spPr>
          <a:xfrm flipH="1">
            <a:off x="2521800" y="2340324"/>
            <a:ext cx="4100400" cy="808500"/>
          </a:xfrm>
          <a:prstGeom prst="rect">
            <a:avLst/>
          </a:prstGeom>
        </p:spPr>
        <p:txBody>
          <a:bodyPr spcFirstLastPara="1" wrap="square" lIns="91425" tIns="0" rIns="91425" bIns="0" anchor="ctr" anchorCtr="0">
            <a:noAutofit/>
          </a:bodyPr>
          <a:lstStyle>
            <a:lvl1pPr lvl="0" algn="ctr" rtl="0">
              <a:lnSpc>
                <a:spcPct val="100000"/>
              </a:lnSpc>
              <a:spcBef>
                <a:spcPts val="0"/>
              </a:spcBef>
              <a:spcAft>
                <a:spcPts val="0"/>
              </a:spcAft>
              <a:buClr>
                <a:schemeClr val="dk1"/>
              </a:buClr>
              <a:buSzPts val="1800"/>
              <a:buFont typeface="Overpass Mono" panose="020B0009030203020204"/>
              <a:buNone/>
              <a:defRPr sz="1600" b="1">
                <a:solidFill>
                  <a:schemeClr val="dk1"/>
                </a:solidFill>
                <a:latin typeface="Overpass Mono" panose="020B0009030203020204"/>
                <a:ea typeface="Overpass Mono" panose="020B0009030203020204"/>
                <a:cs typeface="Overpass Mono" panose="020B0009030203020204"/>
                <a:sym typeface="Overpass Mono" panose="020B0009030203020204"/>
              </a:defRPr>
            </a:lvl1pPr>
            <a:lvl2pPr lvl="1" algn="r" rtl="0">
              <a:lnSpc>
                <a:spcPct val="100000"/>
              </a:lnSpc>
              <a:spcBef>
                <a:spcPts val="0"/>
              </a:spcBef>
              <a:spcAft>
                <a:spcPts val="0"/>
              </a:spcAft>
              <a:buClr>
                <a:schemeClr val="dk1"/>
              </a:buClr>
              <a:buSzPts val="1400"/>
              <a:buNone/>
              <a:defRPr>
                <a:solidFill>
                  <a:schemeClr val="dk1"/>
                </a:solidFill>
              </a:defRPr>
            </a:lvl2pPr>
            <a:lvl3pPr lvl="2" algn="r" rtl="0">
              <a:lnSpc>
                <a:spcPct val="100000"/>
              </a:lnSpc>
              <a:spcBef>
                <a:spcPts val="0"/>
              </a:spcBef>
              <a:spcAft>
                <a:spcPts val="0"/>
              </a:spcAft>
              <a:buClr>
                <a:schemeClr val="dk1"/>
              </a:buClr>
              <a:buSzPts val="1400"/>
              <a:buNone/>
              <a:defRPr>
                <a:solidFill>
                  <a:schemeClr val="dk1"/>
                </a:solidFill>
              </a:defRPr>
            </a:lvl3pPr>
            <a:lvl4pPr lvl="3" algn="r" rtl="0">
              <a:lnSpc>
                <a:spcPct val="100000"/>
              </a:lnSpc>
              <a:spcBef>
                <a:spcPts val="0"/>
              </a:spcBef>
              <a:spcAft>
                <a:spcPts val="0"/>
              </a:spcAft>
              <a:buClr>
                <a:schemeClr val="dk1"/>
              </a:buClr>
              <a:buSzPts val="1400"/>
              <a:buNone/>
              <a:defRPr>
                <a:solidFill>
                  <a:schemeClr val="dk1"/>
                </a:solidFill>
              </a:defRPr>
            </a:lvl4pPr>
            <a:lvl5pPr lvl="4" algn="r" rtl="0">
              <a:lnSpc>
                <a:spcPct val="100000"/>
              </a:lnSpc>
              <a:spcBef>
                <a:spcPts val="0"/>
              </a:spcBef>
              <a:spcAft>
                <a:spcPts val="0"/>
              </a:spcAft>
              <a:buClr>
                <a:schemeClr val="dk1"/>
              </a:buClr>
              <a:buSzPts val="1400"/>
              <a:buNone/>
              <a:defRPr>
                <a:solidFill>
                  <a:schemeClr val="dk1"/>
                </a:solidFill>
              </a:defRPr>
            </a:lvl5pPr>
            <a:lvl6pPr lvl="5" algn="r" rtl="0">
              <a:lnSpc>
                <a:spcPct val="100000"/>
              </a:lnSpc>
              <a:spcBef>
                <a:spcPts val="0"/>
              </a:spcBef>
              <a:spcAft>
                <a:spcPts val="0"/>
              </a:spcAft>
              <a:buClr>
                <a:schemeClr val="dk1"/>
              </a:buClr>
              <a:buSzPts val="1400"/>
              <a:buNone/>
              <a:defRPr>
                <a:solidFill>
                  <a:schemeClr val="dk1"/>
                </a:solidFill>
              </a:defRPr>
            </a:lvl6pPr>
            <a:lvl7pPr lvl="6" algn="r" rtl="0">
              <a:lnSpc>
                <a:spcPct val="100000"/>
              </a:lnSpc>
              <a:spcBef>
                <a:spcPts val="0"/>
              </a:spcBef>
              <a:spcAft>
                <a:spcPts val="0"/>
              </a:spcAft>
              <a:buClr>
                <a:schemeClr val="dk1"/>
              </a:buClr>
              <a:buSzPts val="1400"/>
              <a:buNone/>
              <a:defRPr>
                <a:solidFill>
                  <a:schemeClr val="dk1"/>
                </a:solidFill>
              </a:defRPr>
            </a:lvl7pPr>
            <a:lvl8pPr lvl="7" algn="r" rtl="0">
              <a:lnSpc>
                <a:spcPct val="100000"/>
              </a:lnSpc>
              <a:spcBef>
                <a:spcPts val="0"/>
              </a:spcBef>
              <a:spcAft>
                <a:spcPts val="0"/>
              </a:spcAft>
              <a:buClr>
                <a:schemeClr val="dk1"/>
              </a:buClr>
              <a:buSzPts val="1400"/>
              <a:buNone/>
              <a:defRPr>
                <a:solidFill>
                  <a:schemeClr val="dk1"/>
                </a:solidFill>
              </a:defRPr>
            </a:lvl8pPr>
            <a:lvl9pPr lvl="8" algn="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33" name="Google Shape;133;p9"/>
          <p:cNvSpPr txBox="1">
            <a:spLocks noGrp="1"/>
          </p:cNvSpPr>
          <p:nvPr>
            <p:ph type="title"/>
          </p:nvPr>
        </p:nvSpPr>
        <p:spPr>
          <a:xfrm>
            <a:off x="2521800" y="3221225"/>
            <a:ext cx="4100400" cy="402900"/>
          </a:xfrm>
          <a:prstGeom prst="rect">
            <a:avLst/>
          </a:prstGeom>
        </p:spPr>
        <p:txBody>
          <a:bodyPr spcFirstLastPara="1" wrap="square" lIns="91425" tIns="0" rIns="91425" bIns="91425" anchor="t" anchorCtr="0">
            <a:noAutofit/>
          </a:bodyPr>
          <a:lstStyle>
            <a:lvl1pPr lvl="0" algn="ctr" rtl="0">
              <a:spcBef>
                <a:spcPts val="0"/>
              </a:spcBef>
              <a:spcAft>
                <a:spcPts val="0"/>
              </a:spcAft>
              <a:buNone/>
              <a:defRPr sz="2200" b="0">
                <a:solidFill>
                  <a:schemeClr val="dk1"/>
                </a:solidFill>
                <a:latin typeface="Anaheim" panose="02000503000000000000"/>
                <a:ea typeface="Anaheim" panose="02000503000000000000"/>
                <a:cs typeface="Anaheim" panose="02000503000000000000"/>
                <a:sym typeface="Anaheim" panose="02000503000000000000"/>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cover dir="d"/>
      </p:transition>
    </mc:Choice>
    <mc:Fallback xmlns="">
      <p:transition spd="slow">
        <p:cover dir="d"/>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4"/>
        <p:cNvGrpSpPr/>
        <p:nvPr/>
      </p:nvGrpSpPr>
      <p:grpSpPr>
        <a:xfrm>
          <a:off x="0" y="0"/>
          <a:ext cx="0" cy="0"/>
          <a:chOff x="0" y="0"/>
          <a:chExt cx="0" cy="0"/>
        </a:xfrm>
      </p:grpSpPr>
      <p:sp>
        <p:nvSpPr>
          <p:cNvPr id="135" name="Google Shape;135;p10"/>
          <p:cNvSpPr txBox="1">
            <a:spLocks noGrp="1"/>
          </p:cNvSpPr>
          <p:nvPr>
            <p:ph type="subTitle" idx="1"/>
          </p:nvPr>
        </p:nvSpPr>
        <p:spPr>
          <a:xfrm flipH="1">
            <a:off x="5247750" y="2169550"/>
            <a:ext cx="2467500" cy="145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36" name="Google Shape;136;p10"/>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137" name="Google Shape;137;p10"/>
          <p:cNvSpPr/>
          <p:nvPr/>
        </p:nvSpPr>
        <p:spPr>
          <a:xfrm>
            <a:off x="6419025" y="1575200"/>
            <a:ext cx="2725105" cy="240896"/>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a:off x="0" y="4700673"/>
            <a:ext cx="1675636" cy="442823"/>
          </a:xfrm>
          <a:custGeom>
            <a:avLst/>
            <a:gdLst/>
            <a:ahLst/>
            <a:cxnLst/>
            <a:rect l="l" t="t" r="r" b="b"/>
            <a:pathLst>
              <a:path w="106491" h="5847" extrusionOk="0">
                <a:moveTo>
                  <a:pt x="1" y="0"/>
                </a:moveTo>
                <a:lnTo>
                  <a:pt x="1" y="5846"/>
                </a:lnTo>
                <a:lnTo>
                  <a:pt x="106490" y="5846"/>
                </a:lnTo>
                <a:lnTo>
                  <a:pt x="1064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cover dir="d"/>
      </p:transition>
    </mc:Choice>
    <mc:Fallback xmlns="">
      <p:transition spd="slow">
        <p:cover dir="d"/>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panose="020B0009030203020204"/>
              <a:buNone/>
              <a:defRPr sz="2800" b="1">
                <a:solidFill>
                  <a:schemeClr val="lt1"/>
                </a:solidFill>
                <a:latin typeface="Overpass Mono" panose="020B0009030203020204"/>
                <a:ea typeface="Overpass Mono" panose="020B0009030203020204"/>
                <a:cs typeface="Overpass Mono" panose="020B0009030203020204"/>
                <a:sym typeface="Overpass Mono" panose="020B0009030203020204"/>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panose="02000503000000000000"/>
              <a:buChar char="●"/>
              <a:defRPr sz="1800">
                <a:solidFill>
                  <a:schemeClr val="lt1"/>
                </a:solidFill>
                <a:latin typeface="Anaheim" panose="02000503000000000000"/>
                <a:ea typeface="Anaheim" panose="02000503000000000000"/>
                <a:cs typeface="Anaheim" panose="02000503000000000000"/>
                <a:sym typeface="Anaheim" panose="02000503000000000000"/>
              </a:defRPr>
            </a:lvl1pPr>
            <a:lvl2pPr marL="914400" lvl="1" indent="-317500">
              <a:lnSpc>
                <a:spcPct val="115000"/>
              </a:lnSpc>
              <a:spcBef>
                <a:spcPts val="1600"/>
              </a:spcBef>
              <a:spcAft>
                <a:spcPts val="0"/>
              </a:spcAft>
              <a:buClr>
                <a:schemeClr val="lt1"/>
              </a:buClr>
              <a:buSzPts val="1400"/>
              <a:buFont typeface="Anaheim" panose="02000503000000000000"/>
              <a:buChar char="○"/>
              <a:defRPr>
                <a:solidFill>
                  <a:schemeClr val="lt1"/>
                </a:solidFill>
                <a:latin typeface="Anaheim" panose="02000503000000000000"/>
                <a:ea typeface="Anaheim" panose="02000503000000000000"/>
                <a:cs typeface="Anaheim" panose="02000503000000000000"/>
                <a:sym typeface="Anaheim" panose="02000503000000000000"/>
              </a:defRPr>
            </a:lvl2pPr>
            <a:lvl3pPr marL="1371600" lvl="2" indent="-317500">
              <a:lnSpc>
                <a:spcPct val="115000"/>
              </a:lnSpc>
              <a:spcBef>
                <a:spcPts val="1600"/>
              </a:spcBef>
              <a:spcAft>
                <a:spcPts val="0"/>
              </a:spcAft>
              <a:buClr>
                <a:schemeClr val="lt1"/>
              </a:buClr>
              <a:buSzPts val="1400"/>
              <a:buFont typeface="Anaheim" panose="02000503000000000000"/>
              <a:buChar char="■"/>
              <a:defRPr>
                <a:solidFill>
                  <a:schemeClr val="lt1"/>
                </a:solidFill>
                <a:latin typeface="Anaheim" panose="02000503000000000000"/>
                <a:ea typeface="Anaheim" panose="02000503000000000000"/>
                <a:cs typeface="Anaheim" panose="02000503000000000000"/>
                <a:sym typeface="Anaheim" panose="02000503000000000000"/>
              </a:defRPr>
            </a:lvl3pPr>
            <a:lvl4pPr marL="1828800" lvl="3" indent="-317500">
              <a:lnSpc>
                <a:spcPct val="115000"/>
              </a:lnSpc>
              <a:spcBef>
                <a:spcPts val="1600"/>
              </a:spcBef>
              <a:spcAft>
                <a:spcPts val="0"/>
              </a:spcAft>
              <a:buClr>
                <a:schemeClr val="lt1"/>
              </a:buClr>
              <a:buSzPts val="1400"/>
              <a:buFont typeface="Anaheim" panose="02000503000000000000"/>
              <a:buChar char="●"/>
              <a:defRPr>
                <a:solidFill>
                  <a:schemeClr val="lt1"/>
                </a:solidFill>
                <a:latin typeface="Anaheim" panose="02000503000000000000"/>
                <a:ea typeface="Anaheim" panose="02000503000000000000"/>
                <a:cs typeface="Anaheim" panose="02000503000000000000"/>
                <a:sym typeface="Anaheim" panose="02000503000000000000"/>
              </a:defRPr>
            </a:lvl4pPr>
            <a:lvl5pPr marL="2286000" lvl="4" indent="-317500">
              <a:lnSpc>
                <a:spcPct val="115000"/>
              </a:lnSpc>
              <a:spcBef>
                <a:spcPts val="1600"/>
              </a:spcBef>
              <a:spcAft>
                <a:spcPts val="0"/>
              </a:spcAft>
              <a:buClr>
                <a:schemeClr val="lt1"/>
              </a:buClr>
              <a:buSzPts val="1400"/>
              <a:buFont typeface="Anaheim" panose="02000503000000000000"/>
              <a:buChar char="○"/>
              <a:defRPr>
                <a:solidFill>
                  <a:schemeClr val="lt1"/>
                </a:solidFill>
                <a:latin typeface="Anaheim" panose="02000503000000000000"/>
                <a:ea typeface="Anaheim" panose="02000503000000000000"/>
                <a:cs typeface="Anaheim" panose="02000503000000000000"/>
                <a:sym typeface="Anaheim" panose="02000503000000000000"/>
              </a:defRPr>
            </a:lvl5pPr>
            <a:lvl6pPr marL="2743200" lvl="5" indent="-317500">
              <a:lnSpc>
                <a:spcPct val="115000"/>
              </a:lnSpc>
              <a:spcBef>
                <a:spcPts val="1600"/>
              </a:spcBef>
              <a:spcAft>
                <a:spcPts val="0"/>
              </a:spcAft>
              <a:buClr>
                <a:schemeClr val="lt1"/>
              </a:buClr>
              <a:buSzPts val="1400"/>
              <a:buFont typeface="Anaheim" panose="02000503000000000000"/>
              <a:buChar char="■"/>
              <a:defRPr>
                <a:solidFill>
                  <a:schemeClr val="lt1"/>
                </a:solidFill>
                <a:latin typeface="Anaheim" panose="02000503000000000000"/>
                <a:ea typeface="Anaheim" panose="02000503000000000000"/>
                <a:cs typeface="Anaheim" panose="02000503000000000000"/>
                <a:sym typeface="Anaheim" panose="02000503000000000000"/>
              </a:defRPr>
            </a:lvl6pPr>
            <a:lvl7pPr marL="3200400" lvl="6" indent="-317500">
              <a:lnSpc>
                <a:spcPct val="115000"/>
              </a:lnSpc>
              <a:spcBef>
                <a:spcPts val="1600"/>
              </a:spcBef>
              <a:spcAft>
                <a:spcPts val="0"/>
              </a:spcAft>
              <a:buClr>
                <a:schemeClr val="lt1"/>
              </a:buClr>
              <a:buSzPts val="1400"/>
              <a:buFont typeface="Anaheim" panose="02000503000000000000"/>
              <a:buChar char="●"/>
              <a:defRPr>
                <a:solidFill>
                  <a:schemeClr val="lt1"/>
                </a:solidFill>
                <a:latin typeface="Anaheim" panose="02000503000000000000"/>
                <a:ea typeface="Anaheim" panose="02000503000000000000"/>
                <a:cs typeface="Anaheim" panose="02000503000000000000"/>
                <a:sym typeface="Anaheim" panose="02000503000000000000"/>
              </a:defRPr>
            </a:lvl7pPr>
            <a:lvl8pPr marL="3657600" lvl="7" indent="-317500">
              <a:lnSpc>
                <a:spcPct val="115000"/>
              </a:lnSpc>
              <a:spcBef>
                <a:spcPts val="1600"/>
              </a:spcBef>
              <a:spcAft>
                <a:spcPts val="0"/>
              </a:spcAft>
              <a:buClr>
                <a:schemeClr val="lt1"/>
              </a:buClr>
              <a:buSzPts val="1400"/>
              <a:buFont typeface="Anaheim" panose="02000503000000000000"/>
              <a:buChar char="○"/>
              <a:defRPr>
                <a:solidFill>
                  <a:schemeClr val="lt1"/>
                </a:solidFill>
                <a:latin typeface="Anaheim" panose="02000503000000000000"/>
                <a:ea typeface="Anaheim" panose="02000503000000000000"/>
                <a:cs typeface="Anaheim" panose="02000503000000000000"/>
                <a:sym typeface="Anaheim" panose="02000503000000000000"/>
              </a:defRPr>
            </a:lvl8pPr>
            <a:lvl9pPr marL="4114800" lvl="8" indent="-317500">
              <a:lnSpc>
                <a:spcPct val="115000"/>
              </a:lnSpc>
              <a:spcBef>
                <a:spcPts val="1600"/>
              </a:spcBef>
              <a:spcAft>
                <a:spcPts val="1600"/>
              </a:spcAft>
              <a:buClr>
                <a:schemeClr val="lt1"/>
              </a:buClr>
              <a:buSzPts val="1400"/>
              <a:buFont typeface="Anaheim" panose="02000503000000000000"/>
              <a:buChar char="■"/>
              <a:defRPr>
                <a:solidFill>
                  <a:schemeClr val="lt1"/>
                </a:solidFill>
                <a:latin typeface="Anaheim" panose="02000503000000000000"/>
                <a:ea typeface="Anaheim" panose="02000503000000000000"/>
                <a:cs typeface="Anaheim" panose="02000503000000000000"/>
                <a:sym typeface="Anaheim" panose="02000503000000000000"/>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mc:AlternateContent xmlns:mc="http://schemas.openxmlformats.org/markup-compatibility/2006" xmlns:p14="http://schemas.microsoft.com/office/powerpoint/2010/main">
    <mc:Choice Requires="p14">
      <p:transition spd="slow">
        <p:cover dir="d"/>
      </p:transition>
    </mc:Choice>
    <mc:Fallback xmlns="">
      <p:transition spd="slow">
        <p:cover dir="d"/>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7"/>
          <p:cNvSpPr txBox="1">
            <a:spLocks noGrp="1"/>
          </p:cNvSpPr>
          <p:nvPr>
            <p:ph type="ctrTitle"/>
          </p:nvPr>
        </p:nvSpPr>
        <p:spPr>
          <a:xfrm>
            <a:off x="755015" y="1419860"/>
            <a:ext cx="8520430" cy="217678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GB"/>
              <a:t>Cookie</a:t>
            </a:r>
            <a:r>
              <a:rPr lang="en-US" altLang="en-GB"/>
              <a:t> &amp; Session</a:t>
            </a:r>
          </a:p>
        </p:txBody>
      </p:sp>
    </p:spTree>
  </p:cSld>
  <p:clrMapOvr>
    <a:masterClrMapping/>
  </p:clrMapOvr>
  <mc:AlternateContent xmlns:mc="http://schemas.openxmlformats.org/markup-compatibility/2006" xmlns:p14="http://schemas.microsoft.com/office/powerpoint/2010/main">
    <mc:Choice Requires="p14">
      <p:transition spd="slow">
        <p:cover dir="d"/>
      </p:transition>
    </mc:Choice>
    <mc:Fallback xmlns="">
      <p:transition spd="slow">
        <p:cover dir="d"/>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3"/>
          <p:cNvSpPr txBox="1">
            <a:spLocks noGrp="1"/>
          </p:cNvSpPr>
          <p:nvPr>
            <p:ph type="body" idx="1"/>
          </p:nvPr>
        </p:nvSpPr>
        <p:spPr>
          <a:xfrm>
            <a:off x="3693160" y="1416050"/>
            <a:ext cx="4819015" cy="3316605"/>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Wingdings" panose="05000000000000000000" charset="0"/>
              <a:buChar char="§"/>
            </a:pPr>
            <a:r>
              <a:rPr lang="en-GB" b="1"/>
              <a:t>session_start()</a:t>
            </a:r>
            <a:r>
              <a:rPr lang="en-GB"/>
              <a:t> function is used to start the session.  It returns existing session if session is created already. If session is not available, it creates and returns new session</a:t>
            </a:r>
          </a:p>
          <a:p>
            <a:pPr marL="285750" lvl="0" indent="-285750" algn="l" rtl="0">
              <a:spcBef>
                <a:spcPts val="0"/>
              </a:spcBef>
              <a:spcAft>
                <a:spcPts val="0"/>
              </a:spcAft>
              <a:buFont typeface="Wingdings" panose="05000000000000000000" charset="0"/>
              <a:buChar char="§"/>
            </a:pPr>
            <a:endParaRPr lang="en-GB"/>
          </a:p>
          <a:p>
            <a:pPr marL="285750" lvl="0" indent="-285750" algn="l" rtl="0">
              <a:spcBef>
                <a:spcPts val="0"/>
              </a:spcBef>
              <a:spcAft>
                <a:spcPts val="0"/>
              </a:spcAft>
              <a:buFont typeface="Wingdings" panose="05000000000000000000" charset="0"/>
              <a:buChar char="§"/>
            </a:pPr>
            <a:r>
              <a:rPr lang="en-GB" b="1"/>
              <a:t>$_SESSION</a:t>
            </a:r>
            <a:r>
              <a:rPr lang="en-GB"/>
              <a:t> is an associative array that contains all session variables. It is used to set and get session variable values.</a:t>
            </a:r>
          </a:p>
          <a:p>
            <a:pPr marL="285750" lvl="0" indent="-285750" algn="l" rtl="0">
              <a:spcBef>
                <a:spcPts val="0"/>
              </a:spcBef>
              <a:spcAft>
                <a:spcPts val="0"/>
              </a:spcAft>
              <a:buFont typeface="Wingdings" panose="05000000000000000000" charset="0"/>
              <a:buChar char="§"/>
            </a:pPr>
            <a:endParaRPr lang="en-GB"/>
          </a:p>
          <a:p>
            <a:pPr marL="285750" lvl="0" indent="-285750" algn="l" rtl="0">
              <a:spcBef>
                <a:spcPts val="0"/>
              </a:spcBef>
              <a:spcAft>
                <a:spcPts val="0"/>
              </a:spcAft>
              <a:buFont typeface="Wingdings" panose="05000000000000000000" charset="0"/>
              <a:buChar char="§"/>
            </a:pPr>
            <a:r>
              <a:rPr lang="en-GB" b="1"/>
              <a:t>session_destroy()</a:t>
            </a:r>
            <a:r>
              <a:rPr lang="en-GB"/>
              <a:t> function is used to destroy all session variables completely.</a:t>
            </a:r>
          </a:p>
        </p:txBody>
      </p:sp>
      <p:sp>
        <p:nvSpPr>
          <p:cNvPr id="381" name="Google Shape;381;p33"/>
          <p:cNvSpPr txBox="1">
            <a:spLocks noGrp="1"/>
          </p:cNvSpPr>
          <p:nvPr>
            <p:ph type="title"/>
          </p:nvPr>
        </p:nvSpPr>
        <p:spPr>
          <a:xfrm>
            <a:off x="3635375" y="699770"/>
            <a:ext cx="5127625" cy="66929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ym typeface="+mn-ea"/>
              </a:rPr>
              <a:t>PHP Session</a:t>
            </a:r>
            <a:endParaRPr lang="en-GB"/>
          </a:p>
        </p:txBody>
      </p:sp>
    </p:spTree>
  </p:cSld>
  <p:clrMapOvr>
    <a:masterClrMapping/>
  </p:clrMapOvr>
  <mc:AlternateContent xmlns:mc="http://schemas.openxmlformats.org/markup-compatibility/2006" xmlns:p14="http://schemas.microsoft.com/office/powerpoint/2010/main">
    <mc:Choice Requires="p14">
      <p:transition spd="slow">
        <p:cover dir="d"/>
      </p:transition>
    </mc:Choice>
    <mc:Fallback xmlns="">
      <p:transition spd="slow">
        <p:cover dir="d"/>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359410" y="2931795"/>
            <a:ext cx="8425180" cy="829945"/>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br>
              <a:rPr lang="en-GB">
                <a:sym typeface="Overpass Mono" panose="020B0009030203020204"/>
              </a:rPr>
            </a:br>
            <a:r>
              <a:rPr lang="en-GB">
                <a:sym typeface="Overpass Mono" panose="020B0009030203020204"/>
              </a:rPr>
              <a:t>Login form</a:t>
            </a:r>
            <a:br>
              <a:rPr lang="en-GB" b="1">
                <a:latin typeface="Overpass Mono" panose="020B0009030203020204"/>
                <a:ea typeface="Overpass Mono" panose="020B0009030203020204"/>
                <a:cs typeface="Overpass Mono" panose="020B0009030203020204"/>
                <a:sym typeface="Overpass Mono" panose="020B0009030203020204"/>
              </a:rPr>
            </a:br>
            <a:br>
              <a:rPr lang="en-GB" b="1">
                <a:latin typeface="Overpass Mono" panose="020B0009030203020204"/>
                <a:ea typeface="Overpass Mono" panose="020B0009030203020204"/>
                <a:cs typeface="Overpass Mono" panose="020B0009030203020204"/>
                <a:sym typeface="Overpass Mono" panose="020B0009030203020204"/>
              </a:rPr>
            </a:br>
            <a:endParaRPr lang="en-GB"/>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GB"/>
              <a:t>0</a:t>
            </a:r>
            <a:r>
              <a:rPr lang="en-US" altLang="en-GB"/>
              <a:t>3</a:t>
            </a:r>
          </a:p>
        </p:txBody>
      </p:sp>
    </p:spTree>
  </p:cSld>
  <p:clrMapOvr>
    <a:masterClrMapping/>
  </p:clrMapOvr>
  <mc:AlternateContent xmlns:mc="http://schemas.openxmlformats.org/markup-compatibility/2006" xmlns:p14="http://schemas.microsoft.com/office/powerpoint/2010/main">
    <mc:Choice Requires="p14">
      <p:transition spd="slow">
        <p:cover dir="d"/>
      </p:transition>
    </mc:Choice>
    <mc:Fallback xmlns="">
      <p:transition spd="slow">
        <p:cover dir="d"/>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3"/>
          <p:cNvSpPr txBox="1">
            <a:spLocks noGrp="1"/>
          </p:cNvSpPr>
          <p:nvPr>
            <p:ph type="body" idx="1"/>
          </p:nvPr>
        </p:nvSpPr>
        <p:spPr>
          <a:xfrm>
            <a:off x="4090670" y="2388235"/>
            <a:ext cx="4650105" cy="213106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t>We can create and use forms in PHP. To get form data, we need to use PHP superglobals $_GET and $_POST.</a:t>
            </a:r>
          </a:p>
          <a:p>
            <a:pPr marL="0" lvl="0" indent="0" algn="l" rtl="0">
              <a:spcBef>
                <a:spcPts val="0"/>
              </a:spcBef>
              <a:spcAft>
                <a:spcPts val="0"/>
              </a:spcAft>
              <a:buNone/>
            </a:pPr>
            <a:endParaRPr lang="en-GB" sz="1800"/>
          </a:p>
          <a:p>
            <a:pPr marL="0" lvl="0" indent="0" algn="l" rtl="0">
              <a:spcBef>
                <a:spcPts val="0"/>
              </a:spcBef>
              <a:spcAft>
                <a:spcPts val="0"/>
              </a:spcAft>
              <a:buNone/>
            </a:pPr>
            <a:r>
              <a:rPr lang="en-GB" sz="1800"/>
              <a:t>The form request may be get or post. To retrieve data from get request, we need to use $_GET, for post request $_POST.</a:t>
            </a:r>
          </a:p>
        </p:txBody>
      </p:sp>
      <p:sp>
        <p:nvSpPr>
          <p:cNvPr id="381" name="Google Shape;381;p33"/>
          <p:cNvSpPr txBox="1">
            <a:spLocks noGrp="1"/>
          </p:cNvSpPr>
          <p:nvPr>
            <p:ph type="title"/>
          </p:nvPr>
        </p:nvSpPr>
        <p:spPr>
          <a:xfrm>
            <a:off x="3693160" y="1714500"/>
            <a:ext cx="5127625" cy="66929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ym typeface="Overpass Mono" panose="020B0009030203020204"/>
              </a:rPr>
              <a:t>PHP Form Handling</a:t>
            </a:r>
          </a:p>
        </p:txBody>
      </p:sp>
    </p:spTree>
  </p:cSld>
  <p:clrMapOvr>
    <a:masterClrMapping/>
  </p:clrMapOvr>
  <mc:AlternateContent xmlns:mc="http://schemas.openxmlformats.org/markup-compatibility/2006" xmlns:p14="http://schemas.microsoft.com/office/powerpoint/2010/main">
    <mc:Choice Requires="p14">
      <p:transition spd="slow">
        <p:cover dir="d"/>
      </p:transition>
    </mc:Choice>
    <mc:Fallback xmlns="">
      <p:transition spd="slow">
        <p:cover dir="d"/>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5" name="Google Shape;435;p35"/>
          <p:cNvSpPr txBox="1">
            <a:spLocks noGrp="1"/>
          </p:cNvSpPr>
          <p:nvPr>
            <p:ph type="subTitle" idx="4294967295"/>
          </p:nvPr>
        </p:nvSpPr>
        <p:spPr>
          <a:xfrm flipH="1">
            <a:off x="899160" y="699770"/>
            <a:ext cx="7802245" cy="3260725"/>
          </a:xfrm>
          <a:prstGeom prst="rect">
            <a:avLst/>
          </a:prstGeom>
        </p:spPr>
        <p:txBody>
          <a:bodyPr spcFirstLastPara="1" wrap="square" lIns="91425" tIns="91425" rIns="91425" bIns="91425" anchor="t" anchorCtr="0">
            <a:noAutofit/>
          </a:bodyPr>
          <a:lstStyle/>
          <a:p>
            <a:pPr marL="342900" lvl="0" algn="l" rtl="0">
              <a:lnSpc>
                <a:spcPct val="150000"/>
              </a:lnSpc>
              <a:spcBef>
                <a:spcPts val="0"/>
              </a:spcBef>
              <a:spcAft>
                <a:spcPts val="0"/>
              </a:spcAft>
              <a:buFont typeface="Wingdings" panose="05000000000000000000" charset="0"/>
              <a:buChar char="§"/>
            </a:pPr>
            <a:r>
              <a:rPr sz="2400" b="1" dirty="0"/>
              <a:t>PHP Get Form</a:t>
            </a:r>
          </a:p>
          <a:p>
            <a:pPr marL="285750" lvl="0" indent="-285750" algn="l" rtl="0">
              <a:lnSpc>
                <a:spcPct val="150000"/>
              </a:lnSpc>
              <a:spcBef>
                <a:spcPts val="0"/>
              </a:spcBef>
              <a:spcAft>
                <a:spcPts val="0"/>
              </a:spcAft>
              <a:buNone/>
            </a:pPr>
            <a:r>
              <a:rPr lang="en-US" b="1" dirty="0"/>
              <a:t>      </a:t>
            </a:r>
            <a:r>
              <a:rPr b="1" dirty="0"/>
              <a:t>Get request is the default form request. The data passed through get</a:t>
            </a:r>
            <a:r>
              <a:rPr lang="en-US" b="1" dirty="0"/>
              <a:t> </a:t>
            </a:r>
            <a:r>
              <a:rPr b="1" dirty="0"/>
              <a:t>request is visible on the URL browser so it is not secured. You can send limited amount of data through get request.</a:t>
            </a:r>
          </a:p>
          <a:p>
            <a:pPr marL="342900" lvl="0" algn="l" rtl="0">
              <a:lnSpc>
                <a:spcPct val="150000"/>
              </a:lnSpc>
              <a:spcBef>
                <a:spcPts val="0"/>
              </a:spcBef>
              <a:spcAft>
                <a:spcPts val="0"/>
              </a:spcAft>
              <a:buFont typeface="Wingdings" panose="05000000000000000000" charset="0"/>
              <a:buChar char="§"/>
            </a:pPr>
            <a:r>
              <a:rPr sz="2400" b="1" dirty="0"/>
              <a:t>PHP Post Form</a:t>
            </a:r>
          </a:p>
          <a:p>
            <a:pPr marL="285750" lvl="0" indent="-285750" algn="l" rtl="0">
              <a:lnSpc>
                <a:spcPct val="150000"/>
              </a:lnSpc>
              <a:spcBef>
                <a:spcPts val="0"/>
              </a:spcBef>
              <a:spcAft>
                <a:spcPts val="0"/>
              </a:spcAft>
              <a:buNone/>
            </a:pPr>
            <a:r>
              <a:rPr lang="en-US" b="1" dirty="0"/>
              <a:t>       </a:t>
            </a:r>
            <a:r>
              <a:rPr b="1" dirty="0"/>
              <a:t>Post request is widely used to submit form that have large amount of data such as file upload, image upload, login form, registration form etc.</a:t>
            </a:r>
          </a:p>
          <a:p>
            <a:pPr marL="0" lvl="0" indent="0" algn="l" rtl="0">
              <a:lnSpc>
                <a:spcPct val="150000"/>
              </a:lnSpc>
              <a:spcBef>
                <a:spcPts val="0"/>
              </a:spcBef>
              <a:spcAft>
                <a:spcPts val="0"/>
              </a:spcAft>
              <a:buNone/>
            </a:pPr>
            <a:r>
              <a:rPr b="1" dirty="0"/>
              <a:t>The data passed through post request is not visible on the URL browser so it is secured. You can send large amount of data through post request.</a:t>
            </a:r>
          </a:p>
        </p:txBody>
      </p:sp>
      <p:sp>
        <p:nvSpPr>
          <p:cNvPr id="434" name="Google Shape;434;p35"/>
          <p:cNvSpPr txBox="1">
            <a:spLocks noGrp="1"/>
          </p:cNvSpPr>
          <p:nvPr>
            <p:ph type="title"/>
          </p:nvPr>
        </p:nvSpPr>
        <p:spPr>
          <a:xfrm>
            <a:off x="1278000" y="129205"/>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ym typeface="Overpass Mono" panose="020B0009030203020204"/>
              </a:rPr>
              <a:t>PHP </a:t>
            </a:r>
            <a:r>
              <a:rPr lang="en-US" altLang="en-GB">
                <a:sym typeface="Overpass Mono" panose="020B0009030203020204"/>
              </a:rPr>
              <a:t>Form </a:t>
            </a:r>
            <a:r>
              <a:rPr lang="en-GB">
                <a:sym typeface="Overpass Mono" panose="020B0009030203020204"/>
              </a:rPr>
              <a:t>Handling</a:t>
            </a:r>
            <a:endParaRPr lang="en-US" altLang="en-GB" sz="2400">
              <a:sym typeface="+mn-ea"/>
            </a:endParaRPr>
          </a:p>
        </p:txBody>
      </p:sp>
      <p:grpSp>
        <p:nvGrpSpPr>
          <p:cNvPr id="437" name="Google Shape;437;p35"/>
          <p:cNvGrpSpPr/>
          <p:nvPr/>
        </p:nvGrpSpPr>
        <p:grpSpPr>
          <a:xfrm>
            <a:off x="6739789" y="2872050"/>
            <a:ext cx="2404115" cy="2123775"/>
            <a:chOff x="6739789" y="1500450"/>
            <a:chExt cx="2404115" cy="2123775"/>
          </a:xfrm>
        </p:grpSpPr>
        <p:sp>
          <p:nvSpPr>
            <p:cNvPr id="438" name="Google Shape;438;p35"/>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5"/>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5"/>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5"/>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5"/>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3" name="Google Shape;443;p35"/>
          <p:cNvGrpSpPr/>
          <p:nvPr/>
        </p:nvGrpSpPr>
        <p:grpSpPr>
          <a:xfrm>
            <a:off x="10" y="128850"/>
            <a:ext cx="2428766" cy="2123775"/>
            <a:chOff x="10" y="1500450"/>
            <a:chExt cx="2428766" cy="2123775"/>
          </a:xfrm>
        </p:grpSpPr>
        <p:sp>
          <p:nvSpPr>
            <p:cNvPr id="444" name="Google Shape;444;p35"/>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5"/>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5"/>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5"/>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cover dir="d"/>
      </p:transition>
    </mc:Choice>
    <mc:Fallback xmlns="">
      <p:transition spd="slow">
        <p:cover dir="d"/>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323215" y="2931795"/>
            <a:ext cx="8425180" cy="829945"/>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GB">
                <a:sym typeface="Overpass Mono" panose="020B0009030203020204"/>
              </a:rPr>
              <a:t>PHP File Handling</a:t>
            </a:r>
            <a:br>
              <a:rPr lang="en-GB" b="1">
                <a:latin typeface="Overpass Mono" panose="020B0009030203020204"/>
                <a:ea typeface="Overpass Mono" panose="020B0009030203020204"/>
                <a:cs typeface="Overpass Mono" panose="020B0009030203020204"/>
                <a:sym typeface="Overpass Mono" panose="020B0009030203020204"/>
              </a:rPr>
            </a:br>
            <a:endParaRPr lang="en-GB"/>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GB"/>
              <a:t>0</a:t>
            </a:r>
            <a:r>
              <a:rPr lang="en-US" altLang="en-GB"/>
              <a:t>4</a:t>
            </a:r>
          </a:p>
        </p:txBody>
      </p:sp>
    </p:spTree>
  </p:cSld>
  <p:clrMapOvr>
    <a:masterClrMapping/>
  </p:clrMapOvr>
  <mc:AlternateContent xmlns:mc="http://schemas.openxmlformats.org/markup-compatibility/2006" xmlns:p14="http://schemas.microsoft.com/office/powerpoint/2010/main">
    <mc:Choice Requires="p14">
      <p:transition spd="slow">
        <p:cover dir="d"/>
      </p:transition>
    </mc:Choice>
    <mc:Fallback xmlns="">
      <p:transition spd="slow">
        <p:cover dir="d"/>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3"/>
          <p:cNvSpPr txBox="1">
            <a:spLocks noGrp="1"/>
          </p:cNvSpPr>
          <p:nvPr>
            <p:ph type="body" idx="1"/>
          </p:nvPr>
        </p:nvSpPr>
        <p:spPr>
          <a:xfrm>
            <a:off x="4090670" y="2388235"/>
            <a:ext cx="4650105" cy="213106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t>PHP File System allows us to create file, read file line by line, read file character by character, write file, append file, delete file and close file.</a:t>
            </a:r>
          </a:p>
        </p:txBody>
      </p:sp>
      <p:sp>
        <p:nvSpPr>
          <p:cNvPr id="381" name="Google Shape;381;p33"/>
          <p:cNvSpPr txBox="1">
            <a:spLocks noGrp="1"/>
          </p:cNvSpPr>
          <p:nvPr>
            <p:ph type="title"/>
          </p:nvPr>
        </p:nvSpPr>
        <p:spPr>
          <a:xfrm>
            <a:off x="3693160" y="1714500"/>
            <a:ext cx="5127625" cy="66929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ym typeface="Overpass Mono" panose="020B0009030203020204"/>
              </a:rPr>
              <a:t>PHP File Handling</a:t>
            </a:r>
          </a:p>
        </p:txBody>
      </p:sp>
    </p:spTree>
  </p:cSld>
  <p:clrMapOvr>
    <a:masterClrMapping/>
  </p:clrMapOvr>
  <mc:AlternateContent xmlns:mc="http://schemas.openxmlformats.org/markup-compatibility/2006" xmlns:p14="http://schemas.microsoft.com/office/powerpoint/2010/main">
    <mc:Choice Requires="p14">
      <p:transition spd="slow">
        <p:cover dir="d"/>
      </p:transition>
    </mc:Choice>
    <mc:Fallback xmlns="">
      <p:transition spd="slow">
        <p:cover dir="d"/>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5" name="Google Shape;435;p35"/>
          <p:cNvSpPr txBox="1">
            <a:spLocks noGrp="1"/>
          </p:cNvSpPr>
          <p:nvPr>
            <p:ph type="subTitle" idx="4294967295"/>
          </p:nvPr>
        </p:nvSpPr>
        <p:spPr>
          <a:xfrm flipH="1">
            <a:off x="899160" y="699770"/>
            <a:ext cx="7802245" cy="3260725"/>
          </a:xfrm>
          <a:prstGeom prst="rect">
            <a:avLst/>
          </a:prstGeom>
        </p:spPr>
        <p:txBody>
          <a:bodyPr spcFirstLastPara="1" wrap="square" lIns="91425" tIns="91425" rIns="91425" bIns="91425" anchor="t" anchorCtr="0">
            <a:noAutofit/>
          </a:bodyPr>
          <a:lstStyle/>
          <a:p>
            <a:pPr marL="342900" lvl="0" algn="l" rtl="0">
              <a:lnSpc>
                <a:spcPct val="150000"/>
              </a:lnSpc>
              <a:spcBef>
                <a:spcPts val="0"/>
              </a:spcBef>
              <a:spcAft>
                <a:spcPts val="0"/>
              </a:spcAft>
            </a:pPr>
            <a:r>
              <a:rPr b="1" dirty="0"/>
              <a:t>PHP Open File - </a:t>
            </a:r>
            <a:r>
              <a:rPr b="1" dirty="0" err="1"/>
              <a:t>fopen</a:t>
            </a:r>
            <a:r>
              <a:rPr b="1" dirty="0"/>
              <a:t>()</a:t>
            </a:r>
          </a:p>
          <a:p>
            <a:pPr marL="0" lvl="0" indent="0" algn="l" rtl="0">
              <a:lnSpc>
                <a:spcPct val="150000"/>
              </a:lnSpc>
              <a:spcBef>
                <a:spcPts val="0"/>
              </a:spcBef>
              <a:spcAft>
                <a:spcPts val="0"/>
              </a:spcAft>
              <a:buNone/>
            </a:pPr>
            <a:r>
              <a:rPr lang="en-US" b="1" dirty="0"/>
              <a:t>       </a:t>
            </a:r>
            <a:r>
              <a:rPr b="1" dirty="0"/>
              <a:t>The PHP </a:t>
            </a:r>
            <a:r>
              <a:rPr b="1" dirty="0" err="1"/>
              <a:t>fopen</a:t>
            </a:r>
            <a:r>
              <a:rPr b="1" dirty="0"/>
              <a:t>() function is used to open a file.</a:t>
            </a:r>
          </a:p>
          <a:p>
            <a:pPr marL="342900" lvl="0" algn="l" rtl="0">
              <a:lnSpc>
                <a:spcPct val="150000"/>
              </a:lnSpc>
              <a:spcBef>
                <a:spcPts val="0"/>
              </a:spcBef>
              <a:spcAft>
                <a:spcPts val="0"/>
              </a:spcAft>
            </a:pPr>
            <a:r>
              <a:rPr b="1" dirty="0"/>
              <a:t>PHP Close File - </a:t>
            </a:r>
            <a:r>
              <a:rPr b="1" dirty="0" err="1"/>
              <a:t>fclose</a:t>
            </a:r>
            <a:r>
              <a:rPr b="1" dirty="0"/>
              <a:t>()</a:t>
            </a:r>
          </a:p>
          <a:p>
            <a:pPr marL="0" lvl="0" indent="0" algn="l" rtl="0">
              <a:lnSpc>
                <a:spcPct val="150000"/>
              </a:lnSpc>
              <a:spcBef>
                <a:spcPts val="0"/>
              </a:spcBef>
              <a:spcAft>
                <a:spcPts val="0"/>
              </a:spcAft>
              <a:buNone/>
            </a:pPr>
            <a:r>
              <a:rPr lang="en-US" b="1" dirty="0"/>
              <a:t>       </a:t>
            </a:r>
            <a:r>
              <a:rPr b="1" dirty="0"/>
              <a:t>The PHP </a:t>
            </a:r>
            <a:r>
              <a:rPr b="1" dirty="0" err="1"/>
              <a:t>fclose</a:t>
            </a:r>
            <a:r>
              <a:rPr b="1" dirty="0"/>
              <a:t>() function is used to close an open file pointer.</a:t>
            </a:r>
          </a:p>
          <a:p>
            <a:pPr marL="342900" lvl="0" algn="l" rtl="0">
              <a:lnSpc>
                <a:spcPct val="150000"/>
              </a:lnSpc>
              <a:spcBef>
                <a:spcPts val="0"/>
              </a:spcBef>
              <a:spcAft>
                <a:spcPts val="0"/>
              </a:spcAft>
            </a:pPr>
            <a:r>
              <a:rPr b="1" dirty="0"/>
              <a:t>PHP Read File - </a:t>
            </a:r>
            <a:r>
              <a:rPr b="1" dirty="0" err="1"/>
              <a:t>fread</a:t>
            </a:r>
            <a:r>
              <a:rPr b="1" dirty="0"/>
              <a:t>()</a:t>
            </a:r>
          </a:p>
          <a:p>
            <a:pPr marL="0" lvl="0" indent="0" algn="l" rtl="0">
              <a:lnSpc>
                <a:spcPct val="150000"/>
              </a:lnSpc>
              <a:spcBef>
                <a:spcPts val="0"/>
              </a:spcBef>
              <a:spcAft>
                <a:spcPts val="0"/>
              </a:spcAft>
              <a:buNone/>
            </a:pPr>
            <a:r>
              <a:rPr lang="en-US" b="1" dirty="0"/>
              <a:t>       </a:t>
            </a:r>
            <a:r>
              <a:rPr b="1" dirty="0"/>
              <a:t>The PHP </a:t>
            </a:r>
            <a:r>
              <a:rPr b="1" dirty="0" err="1"/>
              <a:t>fread</a:t>
            </a:r>
            <a:r>
              <a:rPr b="1" dirty="0"/>
              <a:t>() function is used to read the content of the file. </a:t>
            </a:r>
          </a:p>
          <a:p>
            <a:pPr marL="342900" lvl="0" algn="l" rtl="0">
              <a:lnSpc>
                <a:spcPct val="150000"/>
              </a:lnSpc>
              <a:spcBef>
                <a:spcPts val="0"/>
              </a:spcBef>
              <a:spcAft>
                <a:spcPts val="0"/>
              </a:spcAft>
            </a:pPr>
            <a:r>
              <a:rPr b="1" dirty="0"/>
              <a:t>PHP Write File - </a:t>
            </a:r>
            <a:r>
              <a:rPr b="1" dirty="0" err="1"/>
              <a:t>fwrite</a:t>
            </a:r>
            <a:r>
              <a:rPr b="1" dirty="0"/>
              <a:t>()</a:t>
            </a:r>
          </a:p>
          <a:p>
            <a:pPr marL="0" lvl="0" indent="0" algn="l" rtl="0">
              <a:lnSpc>
                <a:spcPct val="150000"/>
              </a:lnSpc>
              <a:spcBef>
                <a:spcPts val="0"/>
              </a:spcBef>
              <a:spcAft>
                <a:spcPts val="0"/>
              </a:spcAft>
              <a:buNone/>
            </a:pPr>
            <a:r>
              <a:rPr lang="en-US" b="1" dirty="0"/>
              <a:t>       </a:t>
            </a:r>
            <a:r>
              <a:rPr b="1" dirty="0"/>
              <a:t>The PHP </a:t>
            </a:r>
            <a:r>
              <a:rPr b="1" dirty="0" err="1"/>
              <a:t>fwrite</a:t>
            </a:r>
            <a:r>
              <a:rPr b="1" dirty="0"/>
              <a:t>() function is used to write content of the string into file.</a:t>
            </a:r>
          </a:p>
          <a:p>
            <a:pPr marL="342900" lvl="0" algn="l" rtl="0">
              <a:lnSpc>
                <a:spcPct val="150000"/>
              </a:lnSpc>
              <a:spcBef>
                <a:spcPts val="0"/>
              </a:spcBef>
              <a:spcAft>
                <a:spcPts val="0"/>
              </a:spcAft>
            </a:pPr>
            <a:r>
              <a:rPr b="1" dirty="0"/>
              <a:t>PHP Delete File - unlink()</a:t>
            </a:r>
          </a:p>
          <a:p>
            <a:pPr marL="0" lvl="0" indent="0" algn="l" rtl="0">
              <a:lnSpc>
                <a:spcPct val="150000"/>
              </a:lnSpc>
              <a:spcBef>
                <a:spcPts val="0"/>
              </a:spcBef>
              <a:spcAft>
                <a:spcPts val="0"/>
              </a:spcAft>
              <a:buNone/>
            </a:pPr>
            <a:r>
              <a:rPr lang="en-US" b="1" dirty="0"/>
              <a:t>      </a:t>
            </a:r>
            <a:r>
              <a:rPr b="1" dirty="0"/>
              <a:t>The PHP unlink() function is used to delete file.</a:t>
            </a:r>
          </a:p>
        </p:txBody>
      </p:sp>
      <p:sp>
        <p:nvSpPr>
          <p:cNvPr id="434" name="Google Shape;434;p35"/>
          <p:cNvSpPr txBox="1">
            <a:spLocks noGrp="1"/>
          </p:cNvSpPr>
          <p:nvPr>
            <p:ph type="title"/>
          </p:nvPr>
        </p:nvSpPr>
        <p:spPr>
          <a:xfrm>
            <a:off x="1278000" y="129205"/>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ym typeface="Overpass Mono" panose="020B0009030203020204"/>
              </a:rPr>
              <a:t>PHP File Handling</a:t>
            </a:r>
            <a:endParaRPr lang="en-US" altLang="en-GB" sz="2400">
              <a:sym typeface="+mn-ea"/>
            </a:endParaRPr>
          </a:p>
        </p:txBody>
      </p:sp>
      <p:grpSp>
        <p:nvGrpSpPr>
          <p:cNvPr id="437" name="Google Shape;437;p35"/>
          <p:cNvGrpSpPr/>
          <p:nvPr/>
        </p:nvGrpSpPr>
        <p:grpSpPr>
          <a:xfrm>
            <a:off x="6739789" y="2872050"/>
            <a:ext cx="2404115" cy="2123775"/>
            <a:chOff x="6739789" y="1500450"/>
            <a:chExt cx="2404115" cy="2123775"/>
          </a:xfrm>
        </p:grpSpPr>
        <p:sp>
          <p:nvSpPr>
            <p:cNvPr id="438" name="Google Shape;438;p35"/>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5"/>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5"/>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5"/>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5"/>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3" name="Google Shape;443;p35"/>
          <p:cNvGrpSpPr/>
          <p:nvPr/>
        </p:nvGrpSpPr>
        <p:grpSpPr>
          <a:xfrm>
            <a:off x="10" y="128850"/>
            <a:ext cx="2428766" cy="2123775"/>
            <a:chOff x="10" y="1500450"/>
            <a:chExt cx="2428766" cy="2123775"/>
          </a:xfrm>
        </p:grpSpPr>
        <p:sp>
          <p:nvSpPr>
            <p:cNvPr id="444" name="Google Shape;444;p35"/>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5"/>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5"/>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5"/>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cover dir="d"/>
      </p:transition>
    </mc:Choice>
    <mc:Fallback xmlns="">
      <p:transition spd="slow">
        <p:cover dir="d"/>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5" name="Google Shape;855;p50"/>
          <p:cNvSpPr txBox="1"/>
          <p:nvPr/>
        </p:nvSpPr>
        <p:spPr>
          <a:xfrm>
            <a:off x="2315210" y="1059180"/>
            <a:ext cx="4513580" cy="382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a:solidFill>
                  <a:schemeClr val="dk1"/>
                </a:solidFill>
                <a:latin typeface="Overpass Mono" panose="020B0009030203020204"/>
                <a:ea typeface="Overpass Mono" panose="020B0009030203020204"/>
                <a:cs typeface="Overpass Mono" panose="020B0009030203020204"/>
                <a:sym typeface="Overpass Mono" panose="020B0009030203020204"/>
              </a:rPr>
              <a:t>resource</a:t>
            </a:r>
            <a:r>
              <a:rPr lang="en-US" altLang="en-GB" sz="1800" b="1">
                <a:solidFill>
                  <a:schemeClr val="dk1"/>
                </a:solidFill>
                <a:latin typeface="Overpass Mono" panose="020B0009030203020204"/>
                <a:ea typeface="Overpass Mono" panose="020B0009030203020204"/>
                <a:cs typeface="Overpass Mono" panose="020B0009030203020204"/>
                <a:sym typeface="Overpass Mono" panose="020B0009030203020204"/>
              </a:rPr>
              <a:t> </a:t>
            </a:r>
            <a:r>
              <a:rPr lang="en-GB" sz="1800" b="1">
                <a:solidFill>
                  <a:schemeClr val="dk1"/>
                </a:solidFill>
                <a:latin typeface="Overpass Mono" panose="020B0009030203020204"/>
                <a:ea typeface="Overpass Mono" panose="020B0009030203020204"/>
                <a:cs typeface="Overpass Mono" panose="020B0009030203020204"/>
                <a:sym typeface="Overpass Mono" panose="020B0009030203020204"/>
              </a:rPr>
              <a:t>fopen ( string $filename , string $mode</a:t>
            </a:r>
            <a:r>
              <a:rPr lang="en-US" altLang="en-GB" sz="1800" b="1">
                <a:solidFill>
                  <a:schemeClr val="dk1"/>
                </a:solidFill>
                <a:latin typeface="Overpass Mono" panose="020B0009030203020204"/>
                <a:ea typeface="Overpass Mono" panose="020B0009030203020204"/>
                <a:cs typeface="Overpass Mono" panose="020B0009030203020204"/>
                <a:sym typeface="Overpass Mono" panose="020B0009030203020204"/>
              </a:rPr>
              <a:t> );</a:t>
            </a:r>
          </a:p>
          <a:p>
            <a:pPr marL="0" lvl="0" indent="0" algn="l" rtl="0">
              <a:spcBef>
                <a:spcPts val="0"/>
              </a:spcBef>
              <a:spcAft>
                <a:spcPts val="0"/>
              </a:spcAft>
              <a:buNone/>
            </a:pPr>
            <a:endParaRPr lang="en-US" altLang="en-GB" sz="1800" b="1">
              <a:solidFill>
                <a:schemeClr val="dk1"/>
              </a:solidFill>
              <a:latin typeface="Overpass Mono" panose="020B0009030203020204"/>
              <a:ea typeface="Overpass Mono" panose="020B0009030203020204"/>
              <a:cs typeface="Overpass Mono" panose="020B0009030203020204"/>
              <a:sym typeface="Overpass Mono" panose="020B0009030203020204"/>
            </a:endParaRPr>
          </a:p>
          <a:p>
            <a:pPr marL="0" lvl="0" indent="0" algn="l" rtl="0">
              <a:spcBef>
                <a:spcPts val="0"/>
              </a:spcBef>
              <a:spcAft>
                <a:spcPts val="0"/>
              </a:spcAft>
              <a:buNone/>
            </a:pPr>
            <a:r>
              <a:rPr lang="en-US" altLang="en-GB" sz="1800" b="1">
                <a:solidFill>
                  <a:schemeClr val="dk1"/>
                </a:solidFill>
                <a:latin typeface="Overpass Mono" panose="020B0009030203020204"/>
                <a:ea typeface="Overpass Mono" panose="020B0009030203020204"/>
                <a:cs typeface="Overpass Mono" panose="020B0009030203020204"/>
                <a:sym typeface="Overpass Mono" panose="020B0009030203020204"/>
              </a:rPr>
              <a:t>fclose ( resource $handle )  </a:t>
            </a:r>
          </a:p>
          <a:p>
            <a:pPr marL="0" lvl="0" indent="0" algn="l" rtl="0">
              <a:spcBef>
                <a:spcPts val="0"/>
              </a:spcBef>
              <a:spcAft>
                <a:spcPts val="0"/>
              </a:spcAft>
              <a:buNone/>
            </a:pPr>
            <a:endParaRPr lang="en-US" altLang="en-GB" sz="1800" b="1">
              <a:solidFill>
                <a:schemeClr val="dk1"/>
              </a:solidFill>
              <a:latin typeface="Overpass Mono" panose="020B0009030203020204"/>
              <a:ea typeface="Overpass Mono" panose="020B0009030203020204"/>
              <a:cs typeface="Overpass Mono" panose="020B0009030203020204"/>
              <a:sym typeface="Overpass Mono" panose="020B0009030203020204"/>
            </a:endParaRPr>
          </a:p>
          <a:p>
            <a:pPr marL="0" lvl="0" indent="0" algn="l" rtl="0">
              <a:spcBef>
                <a:spcPts val="0"/>
              </a:spcBef>
              <a:spcAft>
                <a:spcPts val="0"/>
              </a:spcAft>
              <a:buNone/>
            </a:pPr>
            <a:r>
              <a:rPr lang="en-US" altLang="en-GB" sz="1800" b="1">
                <a:solidFill>
                  <a:schemeClr val="dk1"/>
                </a:solidFill>
                <a:latin typeface="Overpass Mono" panose="020B0009030203020204"/>
                <a:ea typeface="Overpass Mono" panose="020B0009030203020204"/>
                <a:cs typeface="Overpass Mono" panose="020B0009030203020204"/>
                <a:sym typeface="Overpass Mono" panose="020B0009030203020204"/>
              </a:rPr>
              <a:t>string fread ( resource $handle , int $length ) </a:t>
            </a:r>
          </a:p>
          <a:p>
            <a:pPr marL="0" lvl="0" indent="0" algn="l" rtl="0">
              <a:spcBef>
                <a:spcPts val="0"/>
              </a:spcBef>
              <a:spcAft>
                <a:spcPts val="0"/>
              </a:spcAft>
              <a:buNone/>
            </a:pPr>
            <a:endParaRPr lang="en-US" altLang="en-GB" sz="1800" b="1">
              <a:solidFill>
                <a:schemeClr val="dk1"/>
              </a:solidFill>
              <a:latin typeface="Overpass Mono" panose="020B0009030203020204"/>
              <a:ea typeface="Overpass Mono" panose="020B0009030203020204"/>
              <a:cs typeface="Overpass Mono" panose="020B0009030203020204"/>
              <a:sym typeface="Overpass Mono" panose="020B0009030203020204"/>
            </a:endParaRPr>
          </a:p>
          <a:p>
            <a:pPr marL="0" lvl="0" indent="0" algn="l" rtl="0">
              <a:spcBef>
                <a:spcPts val="0"/>
              </a:spcBef>
              <a:spcAft>
                <a:spcPts val="0"/>
              </a:spcAft>
              <a:buNone/>
            </a:pPr>
            <a:r>
              <a:rPr lang="en-US" altLang="en-GB" sz="1800" b="1">
                <a:solidFill>
                  <a:schemeClr val="dk1"/>
                </a:solidFill>
                <a:latin typeface="Overpass Mono" panose="020B0009030203020204"/>
                <a:ea typeface="Overpass Mono" panose="020B0009030203020204"/>
                <a:cs typeface="Overpass Mono" panose="020B0009030203020204"/>
                <a:sym typeface="Overpass Mono" panose="020B0009030203020204"/>
              </a:rPr>
              <a:t>int fwrite ( resource $handle , string $string [, int $length ] )  </a:t>
            </a:r>
          </a:p>
          <a:p>
            <a:pPr marL="0" lvl="0" indent="0" algn="l" rtl="0">
              <a:spcBef>
                <a:spcPts val="0"/>
              </a:spcBef>
              <a:spcAft>
                <a:spcPts val="0"/>
              </a:spcAft>
              <a:buNone/>
            </a:pPr>
            <a:endParaRPr lang="en-US" altLang="en-GB" sz="1800" b="1">
              <a:solidFill>
                <a:schemeClr val="dk1"/>
              </a:solidFill>
              <a:latin typeface="Overpass Mono" panose="020B0009030203020204"/>
              <a:ea typeface="Overpass Mono" panose="020B0009030203020204"/>
              <a:cs typeface="Overpass Mono" panose="020B0009030203020204"/>
              <a:sym typeface="Overpass Mono" panose="020B0009030203020204"/>
            </a:endParaRPr>
          </a:p>
          <a:p>
            <a:pPr marL="0" lvl="0" indent="0" algn="l" rtl="0">
              <a:spcBef>
                <a:spcPts val="0"/>
              </a:spcBef>
              <a:spcAft>
                <a:spcPts val="0"/>
              </a:spcAft>
              <a:buNone/>
            </a:pPr>
            <a:r>
              <a:rPr lang="en-US" altLang="en-GB" sz="1800" b="1">
                <a:solidFill>
                  <a:schemeClr val="dk1"/>
                </a:solidFill>
                <a:latin typeface="Overpass Mono" panose="020B0009030203020204"/>
                <a:ea typeface="Overpass Mono" panose="020B0009030203020204"/>
                <a:cs typeface="Overpass Mono" panose="020B0009030203020204"/>
                <a:sym typeface="Overpass Mono" panose="020B0009030203020204"/>
              </a:rPr>
              <a:t>bool unlink ( string $filename [, resource $context ] )  </a:t>
            </a:r>
            <a:r>
              <a:rPr lang="en-US" altLang="en-GB" sz="1600" b="1">
                <a:solidFill>
                  <a:schemeClr val="dk1"/>
                </a:solidFill>
                <a:latin typeface="Overpass Mono" panose="020B0009030203020204"/>
                <a:ea typeface="Overpass Mono" panose="020B0009030203020204"/>
                <a:cs typeface="Overpass Mono" panose="020B0009030203020204"/>
                <a:sym typeface="Overpass Mono" panose="020B0009030203020204"/>
              </a:rPr>
              <a:t> </a:t>
            </a:r>
          </a:p>
          <a:p>
            <a:pPr marL="0" lvl="0" indent="0" algn="l" rtl="0">
              <a:spcBef>
                <a:spcPts val="0"/>
              </a:spcBef>
              <a:spcAft>
                <a:spcPts val="0"/>
              </a:spcAft>
              <a:buNone/>
            </a:pPr>
            <a:endParaRPr lang="en-US" altLang="en-GB" sz="1600" b="1">
              <a:solidFill>
                <a:schemeClr val="dk1"/>
              </a:solidFill>
              <a:latin typeface="Overpass Mono" panose="020B0009030203020204"/>
              <a:ea typeface="Overpass Mono" panose="020B0009030203020204"/>
              <a:cs typeface="Overpass Mono" panose="020B0009030203020204"/>
              <a:sym typeface="Overpass Mono" panose="020B0009030203020204"/>
            </a:endParaRPr>
          </a:p>
        </p:txBody>
      </p:sp>
      <p:sp>
        <p:nvSpPr>
          <p:cNvPr id="856" name="Google Shape;856;p50"/>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600"/>
              <a:t>Syntax</a:t>
            </a:r>
          </a:p>
        </p:txBody>
      </p:sp>
    </p:spTree>
  </p:cSld>
  <p:clrMapOvr>
    <a:masterClrMapping/>
  </p:clrMapOvr>
  <mc:AlternateContent xmlns:mc="http://schemas.openxmlformats.org/markup-compatibility/2006" xmlns:p14="http://schemas.microsoft.com/office/powerpoint/2010/main">
    <mc:Choice Requires="p14">
      <p:transition spd="slow">
        <p:cover dir="d"/>
      </p:transition>
    </mc:Choice>
    <mc:Fallback xmlns="">
      <p:transition spd="slow">
        <p:cover dir="d"/>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3"/>
          <p:cNvSpPr txBox="1">
            <a:spLocks noGrp="1"/>
          </p:cNvSpPr>
          <p:nvPr>
            <p:ph type="body" idx="1"/>
          </p:nvPr>
        </p:nvSpPr>
        <p:spPr>
          <a:xfrm>
            <a:off x="4137660" y="2427605"/>
            <a:ext cx="4883785" cy="2408555"/>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pPr>
            <a:r>
              <a:rPr lang="en-GB"/>
              <a:t>PHP allows you to upload single and multiple files through few lines of code only.</a:t>
            </a:r>
          </a:p>
          <a:p>
            <a:pPr marL="342900" lvl="0" indent="-342900" algn="l" rtl="0">
              <a:spcBef>
                <a:spcPts val="0"/>
              </a:spcBef>
              <a:spcAft>
                <a:spcPts val="0"/>
              </a:spcAft>
            </a:pPr>
            <a:endParaRPr lang="en-GB"/>
          </a:p>
          <a:p>
            <a:pPr marL="342900" lvl="0" indent="-342900" algn="l" rtl="0">
              <a:spcBef>
                <a:spcPts val="0"/>
              </a:spcBef>
              <a:spcAft>
                <a:spcPts val="0"/>
              </a:spcAft>
            </a:pPr>
            <a:r>
              <a:rPr lang="en-GB"/>
              <a:t>The PHP </a:t>
            </a:r>
            <a:r>
              <a:rPr lang="en-GB" b="1"/>
              <a:t>global $_FILES</a:t>
            </a:r>
            <a:r>
              <a:rPr lang="en-GB"/>
              <a:t> contains all the information of file. By the help of $_FILES global, we can get file name, file type, file size, temp file name and errors associated with file.</a:t>
            </a:r>
          </a:p>
          <a:p>
            <a:pPr marL="0" lvl="0" indent="0" algn="l" rtl="0">
              <a:spcBef>
                <a:spcPts val="0"/>
              </a:spcBef>
              <a:spcAft>
                <a:spcPts val="0"/>
              </a:spcAft>
              <a:buNone/>
            </a:pPr>
            <a:endParaRPr lang="en-GB" sz="1400"/>
          </a:p>
        </p:txBody>
      </p:sp>
      <p:sp>
        <p:nvSpPr>
          <p:cNvPr id="381" name="Google Shape;381;p33"/>
          <p:cNvSpPr txBox="1">
            <a:spLocks noGrp="1"/>
          </p:cNvSpPr>
          <p:nvPr>
            <p:ph type="title"/>
          </p:nvPr>
        </p:nvSpPr>
        <p:spPr>
          <a:xfrm>
            <a:off x="3780155" y="1718945"/>
            <a:ext cx="5127625" cy="66929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ym typeface="Overpass Mono" panose="020B0009030203020204"/>
              </a:rPr>
              <a:t>Handling file upload</a:t>
            </a:r>
            <a:endParaRPr lang="en-GB">
              <a:sym typeface="+mn-ea"/>
            </a:endParaRPr>
          </a:p>
        </p:txBody>
      </p:sp>
    </p:spTree>
  </p:cSld>
  <p:clrMapOvr>
    <a:masterClrMapping/>
  </p:clrMapOvr>
  <mc:AlternateContent xmlns:mc="http://schemas.openxmlformats.org/markup-compatibility/2006" xmlns:p14="http://schemas.microsoft.com/office/powerpoint/2010/main">
    <mc:Choice Requires="p14">
      <p:transition spd="slow">
        <p:cover dir="d"/>
      </p:transition>
    </mc:Choice>
    <mc:Fallback xmlns="">
      <p:transition spd="slow">
        <p:cover dir="d"/>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5" name="Google Shape;855;p50"/>
          <p:cNvSpPr txBox="1"/>
          <p:nvPr/>
        </p:nvSpPr>
        <p:spPr>
          <a:xfrm>
            <a:off x="2339975" y="1275715"/>
            <a:ext cx="4513580" cy="374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dk1"/>
                </a:solidFill>
                <a:latin typeface="Overpass Mono" panose="020B0009030203020204"/>
                <a:ea typeface="Overpass Mono" panose="020B0009030203020204"/>
                <a:cs typeface="Overpass Mono" panose="020B0009030203020204"/>
                <a:sym typeface="Overpass Mono" panose="020B0009030203020204"/>
              </a:rPr>
              <a:t>$_FILES['filename']['name']</a:t>
            </a:r>
          </a:p>
          <a:p>
            <a:pPr marL="0" lvl="0" indent="0" algn="l" rtl="0">
              <a:spcBef>
                <a:spcPts val="0"/>
              </a:spcBef>
              <a:spcAft>
                <a:spcPts val="0"/>
              </a:spcAft>
              <a:buNone/>
            </a:pPr>
            <a:r>
              <a:rPr lang="en-GB" sz="1200" b="1">
                <a:solidFill>
                  <a:schemeClr val="bg1">
                    <a:lumMod val="50000"/>
                  </a:schemeClr>
                </a:solidFill>
                <a:latin typeface="Overpass Mono" panose="020B0009030203020204"/>
                <a:ea typeface="Overpass Mono" panose="020B0009030203020204"/>
                <a:cs typeface="Overpass Mono" panose="020B0009030203020204"/>
                <a:sym typeface="Overpass Mono" panose="020B0009030203020204"/>
              </a:rPr>
              <a:t>returns file name.</a:t>
            </a:r>
          </a:p>
          <a:p>
            <a:pPr marL="0" lvl="0" indent="0" algn="l" rtl="0">
              <a:spcBef>
                <a:spcPts val="0"/>
              </a:spcBef>
              <a:spcAft>
                <a:spcPts val="0"/>
              </a:spcAft>
              <a:buNone/>
            </a:pPr>
            <a:endParaRPr lang="en-GB" b="1">
              <a:solidFill>
                <a:schemeClr val="dk1"/>
              </a:solidFill>
              <a:latin typeface="Overpass Mono" panose="020B0009030203020204"/>
              <a:ea typeface="Overpass Mono" panose="020B0009030203020204"/>
              <a:cs typeface="Overpass Mono" panose="020B0009030203020204"/>
              <a:sym typeface="Overpass Mono" panose="020B0009030203020204"/>
            </a:endParaRPr>
          </a:p>
          <a:p>
            <a:pPr marL="0" lvl="0" indent="0" algn="l" rtl="0">
              <a:spcBef>
                <a:spcPts val="0"/>
              </a:spcBef>
              <a:spcAft>
                <a:spcPts val="0"/>
              </a:spcAft>
              <a:buNone/>
            </a:pPr>
            <a:r>
              <a:rPr lang="en-GB" b="1">
                <a:solidFill>
                  <a:schemeClr val="dk1"/>
                </a:solidFill>
                <a:latin typeface="Overpass Mono" panose="020B0009030203020204"/>
                <a:ea typeface="Overpass Mono" panose="020B0009030203020204"/>
                <a:cs typeface="Overpass Mono" panose="020B0009030203020204"/>
                <a:sym typeface="Overpass Mono" panose="020B0009030203020204"/>
              </a:rPr>
              <a:t>$_FILES['filename']['type']</a:t>
            </a:r>
          </a:p>
          <a:p>
            <a:pPr marL="0" lvl="0" indent="0" algn="l" rtl="0">
              <a:spcBef>
                <a:spcPts val="0"/>
              </a:spcBef>
              <a:spcAft>
                <a:spcPts val="0"/>
              </a:spcAft>
              <a:buNone/>
            </a:pPr>
            <a:r>
              <a:rPr lang="en-GB" sz="1200" b="1">
                <a:solidFill>
                  <a:schemeClr val="bg1">
                    <a:lumMod val="50000"/>
                  </a:schemeClr>
                </a:solidFill>
                <a:latin typeface="Overpass Mono" panose="020B0009030203020204"/>
                <a:ea typeface="Overpass Mono" panose="020B0009030203020204"/>
                <a:cs typeface="Overpass Mono" panose="020B0009030203020204"/>
                <a:sym typeface="Overpass Mono" panose="020B0009030203020204"/>
              </a:rPr>
              <a:t>returns MIME type of the file.</a:t>
            </a:r>
          </a:p>
          <a:p>
            <a:pPr marL="0" lvl="0" indent="0" algn="l" rtl="0">
              <a:spcBef>
                <a:spcPts val="0"/>
              </a:spcBef>
              <a:spcAft>
                <a:spcPts val="0"/>
              </a:spcAft>
              <a:buNone/>
            </a:pPr>
            <a:endParaRPr lang="en-GB" b="1">
              <a:solidFill>
                <a:schemeClr val="dk1"/>
              </a:solidFill>
              <a:latin typeface="Overpass Mono" panose="020B0009030203020204"/>
              <a:ea typeface="Overpass Mono" panose="020B0009030203020204"/>
              <a:cs typeface="Overpass Mono" panose="020B0009030203020204"/>
              <a:sym typeface="Overpass Mono" panose="020B0009030203020204"/>
            </a:endParaRPr>
          </a:p>
          <a:p>
            <a:pPr marL="0" lvl="0" indent="0" algn="l" rtl="0">
              <a:spcBef>
                <a:spcPts val="0"/>
              </a:spcBef>
              <a:spcAft>
                <a:spcPts val="0"/>
              </a:spcAft>
              <a:buNone/>
            </a:pPr>
            <a:r>
              <a:rPr lang="en-GB" b="1">
                <a:solidFill>
                  <a:schemeClr val="dk1"/>
                </a:solidFill>
                <a:latin typeface="Overpass Mono" panose="020B0009030203020204"/>
                <a:ea typeface="Overpass Mono" panose="020B0009030203020204"/>
                <a:cs typeface="Overpass Mono" panose="020B0009030203020204"/>
                <a:sym typeface="Overpass Mono" panose="020B0009030203020204"/>
              </a:rPr>
              <a:t>$_FILES['filename']['size']</a:t>
            </a:r>
          </a:p>
          <a:p>
            <a:pPr marL="0" lvl="0" indent="0" algn="l" rtl="0">
              <a:spcBef>
                <a:spcPts val="0"/>
              </a:spcBef>
              <a:spcAft>
                <a:spcPts val="0"/>
              </a:spcAft>
              <a:buNone/>
            </a:pPr>
            <a:r>
              <a:rPr lang="en-GB" sz="1200" b="1">
                <a:solidFill>
                  <a:schemeClr val="bg1">
                    <a:lumMod val="50000"/>
                  </a:schemeClr>
                </a:solidFill>
                <a:latin typeface="Overpass Mono" panose="020B0009030203020204"/>
                <a:ea typeface="Overpass Mono" panose="020B0009030203020204"/>
                <a:cs typeface="Overpass Mono" panose="020B0009030203020204"/>
                <a:sym typeface="Overpass Mono" panose="020B0009030203020204"/>
              </a:rPr>
              <a:t>returns size of the file (in bytes).</a:t>
            </a:r>
          </a:p>
          <a:p>
            <a:pPr marL="0" lvl="0" indent="0" algn="l" rtl="0">
              <a:spcBef>
                <a:spcPts val="0"/>
              </a:spcBef>
              <a:spcAft>
                <a:spcPts val="0"/>
              </a:spcAft>
              <a:buNone/>
            </a:pPr>
            <a:endParaRPr lang="en-GB" b="1">
              <a:solidFill>
                <a:schemeClr val="dk1"/>
              </a:solidFill>
              <a:latin typeface="Overpass Mono" panose="020B0009030203020204"/>
              <a:ea typeface="Overpass Mono" panose="020B0009030203020204"/>
              <a:cs typeface="Overpass Mono" panose="020B0009030203020204"/>
              <a:sym typeface="Overpass Mono" panose="020B0009030203020204"/>
            </a:endParaRPr>
          </a:p>
          <a:p>
            <a:pPr marL="0" lvl="0" indent="0" algn="l" rtl="0">
              <a:spcBef>
                <a:spcPts val="0"/>
              </a:spcBef>
              <a:spcAft>
                <a:spcPts val="0"/>
              </a:spcAft>
              <a:buNone/>
            </a:pPr>
            <a:r>
              <a:rPr lang="en-GB" b="1">
                <a:solidFill>
                  <a:schemeClr val="dk1"/>
                </a:solidFill>
                <a:latin typeface="Overpass Mono" panose="020B0009030203020204"/>
                <a:ea typeface="Overpass Mono" panose="020B0009030203020204"/>
                <a:cs typeface="Overpass Mono" panose="020B0009030203020204"/>
                <a:sym typeface="Overpass Mono" panose="020B0009030203020204"/>
              </a:rPr>
              <a:t>$_FILES['filename']['tmp_name']</a:t>
            </a:r>
          </a:p>
          <a:p>
            <a:pPr marL="0" lvl="0" indent="0" algn="l" rtl="0">
              <a:spcBef>
                <a:spcPts val="0"/>
              </a:spcBef>
              <a:spcAft>
                <a:spcPts val="0"/>
              </a:spcAft>
              <a:buNone/>
            </a:pPr>
            <a:r>
              <a:rPr lang="en-GB" sz="1200" b="1">
                <a:solidFill>
                  <a:schemeClr val="bg1">
                    <a:lumMod val="50000"/>
                  </a:schemeClr>
                </a:solidFill>
                <a:latin typeface="Overpass Mono" panose="020B0009030203020204"/>
                <a:ea typeface="Overpass Mono" panose="020B0009030203020204"/>
                <a:cs typeface="Overpass Mono" panose="020B0009030203020204"/>
                <a:sym typeface="Overpass Mono" panose="020B0009030203020204"/>
              </a:rPr>
              <a:t>returns temporary file name of the file which was stored on the server.</a:t>
            </a:r>
          </a:p>
          <a:p>
            <a:pPr marL="0" lvl="0" indent="0" algn="l" rtl="0">
              <a:spcBef>
                <a:spcPts val="0"/>
              </a:spcBef>
              <a:spcAft>
                <a:spcPts val="0"/>
              </a:spcAft>
              <a:buNone/>
            </a:pPr>
            <a:endParaRPr lang="en-GB" b="1">
              <a:solidFill>
                <a:schemeClr val="dk1"/>
              </a:solidFill>
              <a:latin typeface="Overpass Mono" panose="020B0009030203020204"/>
              <a:ea typeface="Overpass Mono" panose="020B0009030203020204"/>
              <a:cs typeface="Overpass Mono" panose="020B0009030203020204"/>
              <a:sym typeface="Overpass Mono" panose="020B0009030203020204"/>
            </a:endParaRPr>
          </a:p>
          <a:p>
            <a:pPr marL="0" lvl="0" indent="0" algn="l" rtl="0">
              <a:spcBef>
                <a:spcPts val="0"/>
              </a:spcBef>
              <a:spcAft>
                <a:spcPts val="0"/>
              </a:spcAft>
              <a:buNone/>
            </a:pPr>
            <a:r>
              <a:rPr lang="en-GB" b="1">
                <a:solidFill>
                  <a:schemeClr val="dk1"/>
                </a:solidFill>
                <a:latin typeface="Overpass Mono" panose="020B0009030203020204"/>
                <a:ea typeface="Overpass Mono" panose="020B0009030203020204"/>
                <a:cs typeface="Overpass Mono" panose="020B0009030203020204"/>
                <a:sym typeface="Overpass Mono" panose="020B0009030203020204"/>
              </a:rPr>
              <a:t>$_FILES['filename']['error']</a:t>
            </a:r>
          </a:p>
          <a:p>
            <a:pPr marL="0" lvl="0" indent="0" algn="l" rtl="0">
              <a:spcBef>
                <a:spcPts val="0"/>
              </a:spcBef>
              <a:spcAft>
                <a:spcPts val="0"/>
              </a:spcAft>
              <a:buNone/>
            </a:pPr>
            <a:r>
              <a:rPr lang="en-GB" sz="1200" b="1">
                <a:solidFill>
                  <a:schemeClr val="bg1">
                    <a:lumMod val="50000"/>
                  </a:schemeClr>
                </a:solidFill>
                <a:latin typeface="Overpass Mono" panose="020B0009030203020204"/>
                <a:ea typeface="Overpass Mono" panose="020B0009030203020204"/>
                <a:cs typeface="Overpass Mono" panose="020B0009030203020204"/>
                <a:sym typeface="Overpass Mono" panose="020B0009030203020204"/>
              </a:rPr>
              <a:t>returns error code associated with this file.</a:t>
            </a:r>
          </a:p>
          <a:p>
            <a:pPr marL="0" lvl="0" indent="0" algn="l" rtl="0">
              <a:spcBef>
                <a:spcPts val="0"/>
              </a:spcBef>
              <a:spcAft>
                <a:spcPts val="0"/>
              </a:spcAft>
              <a:buNone/>
            </a:pPr>
            <a:endPar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endParaRPr>
          </a:p>
          <a:p>
            <a:pPr marL="0" lvl="0" indent="0" algn="l" rtl="0">
              <a:spcBef>
                <a:spcPts val="0"/>
              </a:spcBef>
              <a:spcAft>
                <a:spcPts val="0"/>
              </a:spcAft>
              <a:buNone/>
            </a:pPr>
            <a:endPar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endParaRPr>
          </a:p>
          <a:p>
            <a:pPr marL="0" lvl="0" indent="0" algn="l" rtl="0">
              <a:spcBef>
                <a:spcPts val="0"/>
              </a:spcBef>
              <a:spcAft>
                <a:spcPts val="0"/>
              </a:spcAft>
              <a:buNone/>
            </a:pPr>
            <a:endPar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endParaRPr>
          </a:p>
        </p:txBody>
      </p:sp>
      <p:sp>
        <p:nvSpPr>
          <p:cNvPr id="856" name="Google Shape;856;p50"/>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600"/>
              <a:t>Syntax</a:t>
            </a:r>
          </a:p>
        </p:txBody>
      </p:sp>
    </p:spTree>
  </p:cSld>
  <p:clrMapOvr>
    <a:masterClrMapping/>
  </p:clrMapOvr>
  <mc:AlternateContent xmlns:mc="http://schemas.openxmlformats.org/markup-compatibility/2006" xmlns:p14="http://schemas.microsoft.com/office/powerpoint/2010/main">
    <mc:Choice Requires="p14">
      <p:transition spd="slow">
        <p:cover dir="d"/>
      </p:transition>
    </mc:Choice>
    <mc:Fallback xmlns="">
      <p:transition spd="slow">
        <p:cover dir="d"/>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9"/>
          <p:cNvSpPr txBox="1">
            <a:spLocks noGrp="1"/>
          </p:cNvSpPr>
          <p:nvPr>
            <p:ph type="title" idx="5"/>
          </p:nvPr>
        </p:nvSpPr>
        <p:spPr>
          <a:xfrm>
            <a:off x="1278000" y="3420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TABLE OF CONTENTS</a:t>
            </a:r>
          </a:p>
        </p:txBody>
      </p:sp>
      <p:sp>
        <p:nvSpPr>
          <p:cNvPr id="348" name="Google Shape;348;p29"/>
          <p:cNvSpPr txBox="1">
            <a:spLocks noGrp="1"/>
          </p:cNvSpPr>
          <p:nvPr>
            <p:ph type="ctrTitle"/>
          </p:nvPr>
        </p:nvSpPr>
        <p:spPr>
          <a:xfrm flipH="1">
            <a:off x="2189800" y="1848349"/>
            <a:ext cx="2163900" cy="2409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GB" sz="3500" b="1"/>
              <a:t>01</a:t>
            </a:r>
            <a:endParaRPr sz="3500" b="1"/>
          </a:p>
        </p:txBody>
      </p:sp>
      <p:sp>
        <p:nvSpPr>
          <p:cNvPr id="349" name="Google Shape;349;p29"/>
          <p:cNvSpPr txBox="1">
            <a:spLocks noGrp="1"/>
          </p:cNvSpPr>
          <p:nvPr>
            <p:ph type="subTitle" idx="1"/>
          </p:nvPr>
        </p:nvSpPr>
        <p:spPr>
          <a:xfrm flipH="1">
            <a:off x="2189801" y="2162325"/>
            <a:ext cx="2163900" cy="426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GB">
                <a:sym typeface="+mn-ea"/>
              </a:rPr>
              <a:t>Cookie</a:t>
            </a:r>
            <a:r>
              <a:rPr lang="en-US" altLang="en-GB">
                <a:sym typeface="+mn-ea"/>
              </a:rPr>
              <a:t> </a:t>
            </a:r>
            <a:endParaRPr lang="en-GB" sz="2200" b="1">
              <a:latin typeface="Overpass Mono" panose="020B0009030203020204"/>
              <a:ea typeface="Overpass Mono" panose="020B0009030203020204"/>
              <a:cs typeface="Overpass Mono" panose="020B0009030203020204"/>
              <a:sym typeface="Overpass Mono" panose="020B0009030203020204"/>
            </a:endParaRPr>
          </a:p>
        </p:txBody>
      </p:sp>
      <p:sp>
        <p:nvSpPr>
          <p:cNvPr id="350" name="Google Shape;350;p29"/>
          <p:cNvSpPr txBox="1">
            <a:spLocks noGrp="1"/>
          </p:cNvSpPr>
          <p:nvPr>
            <p:ph type="ctrTitle" idx="2"/>
          </p:nvPr>
        </p:nvSpPr>
        <p:spPr>
          <a:xfrm flipH="1">
            <a:off x="4811675" y="1848401"/>
            <a:ext cx="2163900" cy="240900"/>
          </a:xfrm>
          <a:prstGeom prst="rect">
            <a:avLst/>
          </a:prstGeom>
        </p:spPr>
        <p:txBody>
          <a:bodyPr spcFirstLastPara="1" wrap="square" lIns="91425" tIns="0" rIns="91425" bIns="0" anchor="b" anchorCtr="0">
            <a:noAutofit/>
          </a:bodyPr>
          <a:lstStyle/>
          <a:p>
            <a:pPr marL="0" lvl="0" indent="0" algn="r" rtl="0">
              <a:spcBef>
                <a:spcPts val="0"/>
              </a:spcBef>
              <a:spcAft>
                <a:spcPts val="0"/>
              </a:spcAft>
              <a:buNone/>
            </a:pPr>
            <a:r>
              <a:rPr lang="en-GB" sz="3500" b="1"/>
              <a:t>03</a:t>
            </a:r>
            <a:endParaRPr sz="3500" b="1"/>
          </a:p>
        </p:txBody>
      </p:sp>
      <p:sp>
        <p:nvSpPr>
          <p:cNvPr id="351" name="Google Shape;351;p29"/>
          <p:cNvSpPr txBox="1">
            <a:spLocks noGrp="1"/>
          </p:cNvSpPr>
          <p:nvPr>
            <p:ph type="subTitle" idx="3"/>
          </p:nvPr>
        </p:nvSpPr>
        <p:spPr>
          <a:xfrm flipH="1">
            <a:off x="5363845" y="2162175"/>
            <a:ext cx="2465070" cy="426720"/>
          </a:xfrm>
          <a:prstGeom prst="rect">
            <a:avLst/>
          </a:prstGeom>
        </p:spPr>
        <p:txBody>
          <a:bodyPr spcFirstLastPara="1" wrap="square" lIns="91425" tIns="0" rIns="91425" bIns="0" anchor="t" anchorCtr="0">
            <a:noAutofit/>
          </a:bodyPr>
          <a:lstStyle/>
          <a:p>
            <a:pPr marL="0" lvl="0" indent="0" algn="r" rtl="0">
              <a:spcBef>
                <a:spcPts val="0"/>
              </a:spcBef>
              <a:spcAft>
                <a:spcPts val="0"/>
              </a:spcAft>
              <a:buNone/>
            </a:pPr>
            <a:r>
              <a:rPr lang="en-GB" sz="2200" b="1">
                <a:latin typeface="Overpass Mono" panose="020B0009030203020204"/>
                <a:ea typeface="Overpass Mono" panose="020B0009030203020204"/>
                <a:cs typeface="Overpass Mono" panose="020B0009030203020204"/>
                <a:sym typeface="Overpass Mono" panose="020B0009030203020204"/>
              </a:rPr>
              <a:t>Login form</a:t>
            </a:r>
          </a:p>
        </p:txBody>
      </p:sp>
      <p:sp>
        <p:nvSpPr>
          <p:cNvPr id="352" name="Google Shape;352;p29"/>
          <p:cNvSpPr txBox="1">
            <a:spLocks noGrp="1"/>
          </p:cNvSpPr>
          <p:nvPr>
            <p:ph type="ctrTitle" idx="6"/>
          </p:nvPr>
        </p:nvSpPr>
        <p:spPr>
          <a:xfrm flipH="1">
            <a:off x="2189800" y="3258286"/>
            <a:ext cx="2163900" cy="2409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GB"/>
              <a:t>02</a:t>
            </a:r>
          </a:p>
        </p:txBody>
      </p:sp>
      <p:sp>
        <p:nvSpPr>
          <p:cNvPr id="353" name="Google Shape;353;p29"/>
          <p:cNvSpPr txBox="1">
            <a:spLocks noGrp="1"/>
          </p:cNvSpPr>
          <p:nvPr>
            <p:ph type="subTitle" idx="7"/>
          </p:nvPr>
        </p:nvSpPr>
        <p:spPr>
          <a:xfrm flipH="1">
            <a:off x="2189801" y="3572262"/>
            <a:ext cx="2163900" cy="426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GB"/>
              <a:t>Session</a:t>
            </a:r>
          </a:p>
        </p:txBody>
      </p:sp>
      <p:sp>
        <p:nvSpPr>
          <p:cNvPr id="354" name="Google Shape;354;p29"/>
          <p:cNvSpPr txBox="1">
            <a:spLocks noGrp="1"/>
          </p:cNvSpPr>
          <p:nvPr>
            <p:ph type="ctrTitle" idx="8"/>
          </p:nvPr>
        </p:nvSpPr>
        <p:spPr>
          <a:xfrm flipH="1">
            <a:off x="4811675" y="3258338"/>
            <a:ext cx="2163900" cy="240900"/>
          </a:xfrm>
          <a:prstGeom prst="rect">
            <a:avLst/>
          </a:prstGeom>
        </p:spPr>
        <p:txBody>
          <a:bodyPr spcFirstLastPara="1" wrap="square" lIns="91425" tIns="0" rIns="91425" bIns="0" anchor="b" anchorCtr="0">
            <a:noAutofit/>
          </a:bodyPr>
          <a:lstStyle/>
          <a:p>
            <a:pPr marL="0" lvl="0" indent="0" algn="r" rtl="0">
              <a:spcBef>
                <a:spcPts val="0"/>
              </a:spcBef>
              <a:spcAft>
                <a:spcPts val="0"/>
              </a:spcAft>
              <a:buNone/>
            </a:pPr>
            <a:r>
              <a:rPr lang="en-GB"/>
              <a:t>04</a:t>
            </a:r>
          </a:p>
        </p:txBody>
      </p:sp>
      <p:sp>
        <p:nvSpPr>
          <p:cNvPr id="355" name="Google Shape;355;p29"/>
          <p:cNvSpPr txBox="1">
            <a:spLocks noGrp="1"/>
          </p:cNvSpPr>
          <p:nvPr>
            <p:ph type="subTitle" idx="9"/>
          </p:nvPr>
        </p:nvSpPr>
        <p:spPr>
          <a:xfrm flipH="1">
            <a:off x="4466590" y="3573780"/>
            <a:ext cx="3364230" cy="742950"/>
          </a:xfrm>
          <a:prstGeom prst="rect">
            <a:avLst/>
          </a:prstGeom>
        </p:spPr>
        <p:txBody>
          <a:bodyPr spcFirstLastPara="1" wrap="square" lIns="91425" tIns="0" rIns="91425" bIns="0" anchor="t" anchorCtr="0">
            <a:noAutofit/>
          </a:bodyPr>
          <a:lstStyle/>
          <a:p>
            <a:pPr marL="0" lvl="0" indent="0" algn="r" rtl="0">
              <a:spcBef>
                <a:spcPts val="0"/>
              </a:spcBef>
              <a:spcAft>
                <a:spcPts val="0"/>
              </a:spcAft>
              <a:buNone/>
            </a:pPr>
            <a:r>
              <a:rPr lang="en-GB"/>
              <a:t>Handling file upload</a:t>
            </a:r>
          </a:p>
          <a:p>
            <a:pPr marL="0" lvl="0" indent="0" algn="r" rtl="0">
              <a:spcBef>
                <a:spcPts val="0"/>
              </a:spcBef>
              <a:spcAft>
                <a:spcPts val="0"/>
              </a:spcAft>
              <a:buNone/>
            </a:pPr>
            <a:endParaRPr lang="en-GB"/>
          </a:p>
        </p:txBody>
      </p:sp>
    </p:spTree>
  </p:cSld>
  <p:clrMapOvr>
    <a:masterClrMapping/>
  </p:clrMapOvr>
  <mc:AlternateContent xmlns:mc="http://schemas.openxmlformats.org/markup-compatibility/2006" xmlns:p14="http://schemas.microsoft.com/office/powerpoint/2010/main">
    <mc:Choice Requires="p14">
      <p:transition spd="slow">
        <p:cover dir="d"/>
      </p:transition>
    </mc:Choice>
    <mc:Fallback xmlns="">
      <p:transition spd="slow">
        <p:cover dir="d"/>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4" name="Google Shape;434;p35"/>
          <p:cNvSpPr txBox="1">
            <a:spLocks noGrp="1"/>
          </p:cNvSpPr>
          <p:nvPr>
            <p:ph type="title"/>
          </p:nvPr>
        </p:nvSpPr>
        <p:spPr>
          <a:xfrm>
            <a:off x="697865" y="172085"/>
            <a:ext cx="7190105" cy="66929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a:sym typeface="+mn-ea"/>
              </a:rPr>
              <a:t>move_uploaded_file() function</a:t>
            </a:r>
            <a:br>
              <a:rPr>
                <a:sym typeface="+mn-ea"/>
              </a:rPr>
            </a:br>
            <a:endParaRPr>
              <a:sym typeface="+mn-ea"/>
            </a:endParaRPr>
          </a:p>
        </p:txBody>
      </p:sp>
      <p:sp>
        <p:nvSpPr>
          <p:cNvPr id="435" name="Google Shape;435;p35"/>
          <p:cNvSpPr txBox="1">
            <a:spLocks noGrp="1"/>
          </p:cNvSpPr>
          <p:nvPr>
            <p:ph type="subTitle" idx="4294967295"/>
          </p:nvPr>
        </p:nvSpPr>
        <p:spPr>
          <a:xfrm flipH="1">
            <a:off x="971550" y="1491615"/>
            <a:ext cx="7498080" cy="245745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b="1"/>
              <a:t>The move_uploaded_file() function moves the uploaded file to a new location. </a:t>
            </a:r>
          </a:p>
          <a:p>
            <a:pPr marL="0" lvl="0" indent="0" algn="l" rtl="0">
              <a:lnSpc>
                <a:spcPct val="150000"/>
              </a:lnSpc>
              <a:spcBef>
                <a:spcPts val="0"/>
              </a:spcBef>
              <a:spcAft>
                <a:spcPts val="0"/>
              </a:spcAft>
              <a:buNone/>
            </a:pPr>
            <a:r>
              <a:rPr b="1"/>
              <a:t>The move_uploaded_file() function checks internally if the file is uploaded thorough the POST request. It moves the file if it is uploaded through the POST request.</a:t>
            </a:r>
          </a:p>
          <a:p>
            <a:pPr marL="0" lvl="0" indent="0" algn="l" rtl="0">
              <a:lnSpc>
                <a:spcPct val="150000"/>
              </a:lnSpc>
              <a:spcBef>
                <a:spcPts val="0"/>
              </a:spcBef>
              <a:spcAft>
                <a:spcPts val="0"/>
              </a:spcAft>
              <a:buNone/>
            </a:pPr>
            <a:endParaRPr b="1"/>
          </a:p>
          <a:p>
            <a:pPr marL="0" lvl="0" indent="0" algn="l" rtl="0">
              <a:lnSpc>
                <a:spcPct val="150000"/>
              </a:lnSpc>
              <a:spcBef>
                <a:spcPts val="0"/>
              </a:spcBef>
              <a:spcAft>
                <a:spcPts val="0"/>
              </a:spcAft>
              <a:buNone/>
            </a:pPr>
            <a:endParaRPr b="1"/>
          </a:p>
        </p:txBody>
      </p:sp>
      <p:grpSp>
        <p:nvGrpSpPr>
          <p:cNvPr id="437" name="Google Shape;437;p35"/>
          <p:cNvGrpSpPr/>
          <p:nvPr/>
        </p:nvGrpSpPr>
        <p:grpSpPr>
          <a:xfrm>
            <a:off x="6739789" y="2872050"/>
            <a:ext cx="2404115" cy="2123775"/>
            <a:chOff x="6739789" y="1500450"/>
            <a:chExt cx="2404115" cy="2123775"/>
          </a:xfrm>
        </p:grpSpPr>
        <p:sp>
          <p:nvSpPr>
            <p:cNvPr id="438" name="Google Shape;438;p35"/>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5"/>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5"/>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5"/>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5"/>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3" name="Google Shape;443;p35"/>
          <p:cNvGrpSpPr/>
          <p:nvPr/>
        </p:nvGrpSpPr>
        <p:grpSpPr>
          <a:xfrm>
            <a:off x="10" y="128850"/>
            <a:ext cx="2428766" cy="2123775"/>
            <a:chOff x="10" y="1500450"/>
            <a:chExt cx="2428766" cy="2123775"/>
          </a:xfrm>
        </p:grpSpPr>
        <p:sp>
          <p:nvSpPr>
            <p:cNvPr id="444" name="Google Shape;444;p35"/>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5"/>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5"/>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5"/>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cover dir="d"/>
      </p:transition>
    </mc:Choice>
    <mc:Fallback xmlns="">
      <p:transition spd="slow">
        <p:cover dir="d"/>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5" name="Google Shape;855;p50"/>
          <p:cNvSpPr txBox="1"/>
          <p:nvPr/>
        </p:nvSpPr>
        <p:spPr>
          <a:xfrm>
            <a:off x="2267585" y="1275715"/>
            <a:ext cx="4513580" cy="329247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endParaRPr>
          </a:p>
          <a:p>
            <a:pPr marL="0" lvl="0" indent="0" algn="l" rtl="0">
              <a:spcBef>
                <a:spcPts val="0"/>
              </a:spcBef>
              <a:spcAft>
                <a:spcPts val="0"/>
              </a:spcAft>
              <a:buNone/>
            </a:pPr>
            <a:endPar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endParaRPr>
          </a:p>
          <a:p>
            <a:pPr marL="0" lvl="0" indent="0" algn="l" rtl="0">
              <a:spcBef>
                <a:spcPts val="0"/>
              </a:spcBef>
              <a:spcAft>
                <a:spcPts val="0"/>
              </a:spcAft>
              <a:buNone/>
            </a:pPr>
            <a:endPar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endParaRPr>
          </a:p>
          <a:p>
            <a:pPr marL="0" lvl="0" indent="0" algn="l" rtl="0">
              <a:spcBef>
                <a:spcPts val="0"/>
              </a:spcBef>
              <a:spcAft>
                <a:spcPts val="0"/>
              </a:spcAft>
              <a:buNone/>
            </a:pPr>
            <a:endPar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endParaRPr>
          </a:p>
          <a:p>
            <a:pPr marL="0" lvl="0" indent="0" algn="l" rtl="0">
              <a:spcBef>
                <a:spcPts val="0"/>
              </a:spcBef>
              <a:spcAft>
                <a:spcPts val="0"/>
              </a:spcAft>
              <a:buNone/>
            </a:pPr>
            <a:r>
              <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rPr>
              <a:t>bool move_uploaded_file ( string $filename , string $destination )    </a:t>
            </a:r>
          </a:p>
        </p:txBody>
      </p:sp>
      <p:sp>
        <p:nvSpPr>
          <p:cNvPr id="856" name="Google Shape;856;p50"/>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600"/>
              <a:t>Syntax</a:t>
            </a:r>
          </a:p>
        </p:txBody>
      </p:sp>
    </p:spTree>
  </p:cSld>
  <p:clrMapOvr>
    <a:masterClrMapping/>
  </p:clrMapOvr>
  <mc:AlternateContent xmlns:mc="http://schemas.openxmlformats.org/markup-compatibility/2006" xmlns:p14="http://schemas.microsoft.com/office/powerpoint/2010/main">
    <mc:Choice Requires="p14">
      <p:transition spd="slow">
        <p:cover dir="d"/>
      </p:transition>
    </mc:Choice>
    <mc:Fallback xmlns="">
      <p:transition spd="slow">
        <p:cover dir="d"/>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sp>
        <p:nvSpPr>
          <p:cNvPr id="862" name="Google Shape;862;p51"/>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ASSIGNMENT</a:t>
            </a:r>
          </a:p>
        </p:txBody>
      </p:sp>
      <p:sp>
        <p:nvSpPr>
          <p:cNvPr id="863" name="Google Shape;863;p51"/>
          <p:cNvSpPr txBox="1">
            <a:spLocks noGrp="1"/>
          </p:cNvSpPr>
          <p:nvPr>
            <p:ph type="subTitle" idx="1"/>
          </p:nvPr>
        </p:nvSpPr>
        <p:spPr>
          <a:xfrm flipH="1">
            <a:off x="1207770" y="1617345"/>
            <a:ext cx="4367530" cy="103759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sz="2000" dirty="0"/>
              <a:t>make login form with name , password, email and phone number then display all user input using submit button.   </a:t>
            </a:r>
          </a:p>
        </p:txBody>
      </p:sp>
      <p:sp>
        <p:nvSpPr>
          <p:cNvPr id="864" name="Google Shape;864;p51"/>
          <p:cNvSpPr txBox="1">
            <a:spLocks noGrp="1"/>
          </p:cNvSpPr>
          <p:nvPr>
            <p:ph type="subTitle" idx="1"/>
          </p:nvPr>
        </p:nvSpPr>
        <p:spPr>
          <a:xfrm flipH="1">
            <a:off x="1456800" y="2887950"/>
            <a:ext cx="1960800" cy="52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4800">
                <a:solidFill>
                  <a:schemeClr val="dk2"/>
                </a:solidFill>
              </a:rPr>
              <a:t>___</a:t>
            </a:r>
            <a:endParaRPr sz="4800">
              <a:solidFill>
                <a:schemeClr val="dk2"/>
              </a:solidFill>
            </a:endParaRPr>
          </a:p>
        </p:txBody>
      </p:sp>
      <p:pic>
        <p:nvPicPr>
          <p:cNvPr id="865" name="Google Shape;865;p51"/>
          <p:cNvPicPr preferRelativeResize="0"/>
          <p:nvPr/>
        </p:nvPicPr>
        <p:blipFill>
          <a:blip r:embed="rId3"/>
          <a:stretch>
            <a:fillRect/>
          </a:stretch>
        </p:blipFill>
        <p:spPr>
          <a:xfrm>
            <a:off x="4782650" y="2689849"/>
            <a:ext cx="4361349" cy="2453650"/>
          </a:xfrm>
          <a:prstGeom prst="rect">
            <a:avLst/>
          </a:prstGeom>
          <a:noFill/>
          <a:ln>
            <a:noFill/>
          </a:ln>
        </p:spPr>
      </p:pic>
      <p:grpSp>
        <p:nvGrpSpPr>
          <p:cNvPr id="866" name="Google Shape;866;p51"/>
          <p:cNvGrpSpPr/>
          <p:nvPr/>
        </p:nvGrpSpPr>
        <p:grpSpPr>
          <a:xfrm>
            <a:off x="8129098" y="1240508"/>
            <a:ext cx="1015038" cy="1948298"/>
            <a:chOff x="7397009" y="1731193"/>
            <a:chExt cx="1781706" cy="3419867"/>
          </a:xfrm>
        </p:grpSpPr>
        <p:sp>
          <p:nvSpPr>
            <p:cNvPr id="867" name="Google Shape;867;p51"/>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51"/>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51"/>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51"/>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51"/>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51"/>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51"/>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51"/>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51"/>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51"/>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51"/>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51"/>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1"/>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1"/>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51"/>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51"/>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51"/>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51"/>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51"/>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51"/>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51"/>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51"/>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51"/>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51"/>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51"/>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51"/>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51"/>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cover dir="d"/>
      </p:transition>
    </mc:Choice>
    <mc:Fallback xmlns="">
      <p:transition spd="slow">
        <p:cover dir="d"/>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52"/>
          <p:cNvSpPr txBox="1">
            <a:spLocks noGrp="1"/>
          </p:cNvSpPr>
          <p:nvPr>
            <p:ph type="title"/>
          </p:nvPr>
        </p:nvSpPr>
        <p:spPr>
          <a:xfrm>
            <a:off x="2726055" y="700405"/>
            <a:ext cx="4909185" cy="112712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6600"/>
              <a:t>THANKS!</a:t>
            </a:r>
          </a:p>
        </p:txBody>
      </p:sp>
      <p:grpSp>
        <p:nvGrpSpPr>
          <p:cNvPr id="900" name="Google Shape;900;p52"/>
          <p:cNvGrpSpPr/>
          <p:nvPr/>
        </p:nvGrpSpPr>
        <p:grpSpPr>
          <a:xfrm>
            <a:off x="4038098" y="2926312"/>
            <a:ext cx="1067804" cy="303977"/>
            <a:chOff x="3994909" y="3002512"/>
            <a:chExt cx="1067804" cy="303977"/>
          </a:xfrm>
        </p:grpSpPr>
        <p:grpSp>
          <p:nvGrpSpPr>
            <p:cNvPr id="901" name="Google Shape;901;p52"/>
            <p:cNvGrpSpPr/>
            <p:nvPr/>
          </p:nvGrpSpPr>
          <p:grpSpPr>
            <a:xfrm>
              <a:off x="4376840" y="3002512"/>
              <a:ext cx="303942" cy="303665"/>
              <a:chOff x="3314750" y="3817357"/>
              <a:chExt cx="356865" cy="356498"/>
            </a:xfrm>
          </p:grpSpPr>
          <p:sp>
            <p:nvSpPr>
              <p:cNvPr id="902" name="Google Shape;902;p52"/>
              <p:cNvSpPr/>
              <p:nvPr/>
            </p:nvSpPr>
            <p:spPr>
              <a:xfrm>
                <a:off x="3314750" y="3817357"/>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52"/>
              <p:cNvSpPr/>
              <p:nvPr/>
            </p:nvSpPr>
            <p:spPr>
              <a:xfrm>
                <a:off x="3379082" y="3881296"/>
                <a:ext cx="228595" cy="228595"/>
              </a:xfrm>
              <a:custGeom>
                <a:avLst/>
                <a:gdLst/>
                <a:ahLst/>
                <a:cxnLst/>
                <a:rect l="l" t="t" r="r" b="b"/>
                <a:pathLst>
                  <a:path w="8720" h="8720" extrusionOk="0">
                    <a:moveTo>
                      <a:pt x="6886" y="448"/>
                    </a:moveTo>
                    <a:cubicBezTo>
                      <a:pt x="7651" y="448"/>
                      <a:pt x="8272" y="1069"/>
                      <a:pt x="8272" y="1834"/>
                    </a:cubicBezTo>
                    <a:lnTo>
                      <a:pt x="8272" y="6872"/>
                    </a:lnTo>
                    <a:lnTo>
                      <a:pt x="8272" y="6886"/>
                    </a:lnTo>
                    <a:cubicBezTo>
                      <a:pt x="8272" y="7652"/>
                      <a:pt x="7651" y="8272"/>
                      <a:pt x="6872" y="8272"/>
                    </a:cubicBezTo>
                    <a:lnTo>
                      <a:pt x="1848" y="8272"/>
                    </a:lnTo>
                    <a:cubicBezTo>
                      <a:pt x="1069" y="8272"/>
                      <a:pt x="448" y="7652"/>
                      <a:pt x="448" y="6886"/>
                    </a:cubicBezTo>
                    <a:lnTo>
                      <a:pt x="448" y="1834"/>
                    </a:lnTo>
                    <a:cubicBezTo>
                      <a:pt x="448" y="1069"/>
                      <a:pt x="1069" y="448"/>
                      <a:pt x="1848" y="448"/>
                    </a:cubicBezTo>
                    <a:close/>
                    <a:moveTo>
                      <a:pt x="1848" y="1"/>
                    </a:moveTo>
                    <a:cubicBezTo>
                      <a:pt x="823" y="1"/>
                      <a:pt x="0" y="824"/>
                      <a:pt x="0" y="1834"/>
                    </a:cubicBezTo>
                    <a:lnTo>
                      <a:pt x="0" y="6872"/>
                    </a:lnTo>
                    <a:cubicBezTo>
                      <a:pt x="0" y="7897"/>
                      <a:pt x="823" y="8720"/>
                      <a:pt x="1848" y="8720"/>
                    </a:cubicBezTo>
                    <a:lnTo>
                      <a:pt x="6886" y="8720"/>
                    </a:lnTo>
                    <a:cubicBezTo>
                      <a:pt x="7897" y="8720"/>
                      <a:pt x="8719" y="7897"/>
                      <a:pt x="8719" y="6886"/>
                    </a:cubicBezTo>
                    <a:lnTo>
                      <a:pt x="8719" y="1834"/>
                    </a:lnTo>
                    <a:cubicBezTo>
                      <a:pt x="8719" y="824"/>
                      <a:pt x="7897" y="1"/>
                      <a:pt x="68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52"/>
              <p:cNvSpPr/>
              <p:nvPr/>
            </p:nvSpPr>
            <p:spPr>
              <a:xfrm>
                <a:off x="3412768" y="3935430"/>
                <a:ext cx="140408" cy="120274"/>
              </a:xfrm>
              <a:custGeom>
                <a:avLst/>
                <a:gdLst/>
                <a:ahLst/>
                <a:cxnLst/>
                <a:rect l="l" t="t" r="r" b="b"/>
                <a:pathLst>
                  <a:path w="5356" h="4588" extrusionOk="0">
                    <a:moveTo>
                      <a:pt x="3063" y="447"/>
                    </a:moveTo>
                    <a:cubicBezTo>
                      <a:pt x="4013" y="447"/>
                      <a:pt x="4923" y="1183"/>
                      <a:pt x="4923" y="2295"/>
                    </a:cubicBezTo>
                    <a:cubicBezTo>
                      <a:pt x="4908" y="3320"/>
                      <a:pt x="4085" y="4143"/>
                      <a:pt x="3075" y="4143"/>
                    </a:cubicBezTo>
                    <a:cubicBezTo>
                      <a:pt x="1429" y="4143"/>
                      <a:pt x="592" y="2151"/>
                      <a:pt x="1761" y="996"/>
                    </a:cubicBezTo>
                    <a:cubicBezTo>
                      <a:pt x="2140" y="617"/>
                      <a:pt x="2606" y="447"/>
                      <a:pt x="3063" y="447"/>
                    </a:cubicBezTo>
                    <a:close/>
                    <a:moveTo>
                      <a:pt x="3075" y="0"/>
                    </a:moveTo>
                    <a:cubicBezTo>
                      <a:pt x="1025" y="0"/>
                      <a:pt x="0" y="2468"/>
                      <a:pt x="1444" y="3912"/>
                    </a:cubicBezTo>
                    <a:cubicBezTo>
                      <a:pt x="1910" y="4379"/>
                      <a:pt x="2484" y="4587"/>
                      <a:pt x="3047" y="4587"/>
                    </a:cubicBezTo>
                    <a:cubicBezTo>
                      <a:pt x="4225" y="4587"/>
                      <a:pt x="5356" y="3673"/>
                      <a:pt x="5356" y="2295"/>
                    </a:cubicBezTo>
                    <a:cubicBezTo>
                      <a:pt x="5356" y="1025"/>
                      <a:pt x="4331" y="0"/>
                      <a:pt x="30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52"/>
              <p:cNvSpPr/>
              <p:nvPr/>
            </p:nvSpPr>
            <p:spPr>
              <a:xfrm>
                <a:off x="3539518" y="3910447"/>
                <a:ext cx="31065" cy="31039"/>
              </a:xfrm>
              <a:custGeom>
                <a:avLst/>
                <a:gdLst/>
                <a:ahLst/>
                <a:cxnLst/>
                <a:rect l="l" t="t" r="r" b="b"/>
                <a:pathLst>
                  <a:path w="1185" h="1184" extrusionOk="0">
                    <a:moveTo>
                      <a:pt x="593" y="0"/>
                    </a:moveTo>
                    <a:cubicBezTo>
                      <a:pt x="275" y="0"/>
                      <a:pt x="1" y="260"/>
                      <a:pt x="1" y="592"/>
                    </a:cubicBezTo>
                    <a:cubicBezTo>
                      <a:pt x="1" y="910"/>
                      <a:pt x="275" y="1184"/>
                      <a:pt x="593" y="1184"/>
                    </a:cubicBezTo>
                    <a:cubicBezTo>
                      <a:pt x="925" y="1184"/>
                      <a:pt x="1185" y="910"/>
                      <a:pt x="1185" y="592"/>
                    </a:cubicBezTo>
                    <a:cubicBezTo>
                      <a:pt x="1185" y="260"/>
                      <a:pt x="925" y="0"/>
                      <a:pt x="5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6" name="Google Shape;906;p52"/>
            <p:cNvGrpSpPr/>
            <p:nvPr/>
          </p:nvGrpSpPr>
          <p:grpSpPr>
            <a:xfrm>
              <a:off x="4758771" y="3002512"/>
              <a:ext cx="303942" cy="303665"/>
              <a:chOff x="3763184" y="3817357"/>
              <a:chExt cx="356865" cy="356498"/>
            </a:xfrm>
          </p:grpSpPr>
          <p:sp>
            <p:nvSpPr>
              <p:cNvPr id="907" name="Google Shape;907;p52"/>
              <p:cNvSpPr/>
              <p:nvPr/>
            </p:nvSpPr>
            <p:spPr>
              <a:xfrm>
                <a:off x="3763184" y="3817357"/>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52"/>
              <p:cNvSpPr/>
              <p:nvPr/>
            </p:nvSpPr>
            <p:spPr>
              <a:xfrm>
                <a:off x="3848330" y="3964188"/>
                <a:ext cx="39375" cy="116945"/>
              </a:xfrm>
              <a:custGeom>
                <a:avLst/>
                <a:gdLst/>
                <a:ahLst/>
                <a:cxnLst/>
                <a:rect l="l" t="t" r="r" b="b"/>
                <a:pathLst>
                  <a:path w="1502" h="4461" extrusionOk="0">
                    <a:moveTo>
                      <a:pt x="58" y="0"/>
                    </a:moveTo>
                    <a:cubicBezTo>
                      <a:pt x="29" y="0"/>
                      <a:pt x="0" y="29"/>
                      <a:pt x="0" y="58"/>
                    </a:cubicBezTo>
                    <a:lnTo>
                      <a:pt x="0" y="4403"/>
                    </a:lnTo>
                    <a:cubicBezTo>
                      <a:pt x="0" y="4432"/>
                      <a:pt x="29" y="4461"/>
                      <a:pt x="58" y="4461"/>
                    </a:cubicBezTo>
                    <a:lnTo>
                      <a:pt x="1444" y="4461"/>
                    </a:lnTo>
                    <a:cubicBezTo>
                      <a:pt x="1473" y="4461"/>
                      <a:pt x="1502" y="4446"/>
                      <a:pt x="1502" y="4403"/>
                    </a:cubicBezTo>
                    <a:lnTo>
                      <a:pt x="1502" y="58"/>
                    </a:lnTo>
                    <a:cubicBezTo>
                      <a:pt x="1502" y="29"/>
                      <a:pt x="1473" y="0"/>
                      <a:pt x="14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52"/>
              <p:cNvSpPr/>
              <p:nvPr/>
            </p:nvSpPr>
            <p:spPr>
              <a:xfrm>
                <a:off x="3832418" y="3894403"/>
                <a:ext cx="55287" cy="47475"/>
              </a:xfrm>
              <a:custGeom>
                <a:avLst/>
                <a:gdLst/>
                <a:ahLst/>
                <a:cxnLst/>
                <a:rect l="l" t="t" r="r" b="b"/>
                <a:pathLst>
                  <a:path w="2109" h="1811" extrusionOk="0">
                    <a:moveTo>
                      <a:pt x="1208" y="0"/>
                    </a:moveTo>
                    <a:cubicBezTo>
                      <a:pt x="987" y="0"/>
                      <a:pt x="761" y="83"/>
                      <a:pt x="578" y="266"/>
                    </a:cubicBezTo>
                    <a:cubicBezTo>
                      <a:pt x="1" y="829"/>
                      <a:pt x="405" y="1810"/>
                      <a:pt x="1214" y="1810"/>
                    </a:cubicBezTo>
                    <a:cubicBezTo>
                      <a:pt x="1704" y="1810"/>
                      <a:pt x="2109" y="1406"/>
                      <a:pt x="2109" y="901"/>
                    </a:cubicBezTo>
                    <a:cubicBezTo>
                      <a:pt x="2109" y="355"/>
                      <a:pt x="1668" y="0"/>
                      <a:pt x="12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52"/>
              <p:cNvSpPr/>
              <p:nvPr/>
            </p:nvSpPr>
            <p:spPr>
              <a:xfrm>
                <a:off x="3925901" y="3964161"/>
                <a:ext cx="124914" cy="117365"/>
              </a:xfrm>
              <a:custGeom>
                <a:avLst/>
                <a:gdLst/>
                <a:ahLst/>
                <a:cxnLst/>
                <a:rect l="l" t="t" r="r" b="b"/>
                <a:pathLst>
                  <a:path w="4765" h="4477" extrusionOk="0">
                    <a:moveTo>
                      <a:pt x="2716" y="1"/>
                    </a:moveTo>
                    <a:cubicBezTo>
                      <a:pt x="2701" y="1"/>
                      <a:pt x="2686" y="1"/>
                      <a:pt x="2671" y="1"/>
                    </a:cubicBezTo>
                    <a:cubicBezTo>
                      <a:pt x="2180" y="1"/>
                      <a:pt x="1718" y="145"/>
                      <a:pt x="1314" y="434"/>
                    </a:cubicBezTo>
                    <a:cubicBezTo>
                      <a:pt x="1304" y="441"/>
                      <a:pt x="1294" y="444"/>
                      <a:pt x="1284" y="444"/>
                    </a:cubicBezTo>
                    <a:cubicBezTo>
                      <a:pt x="1248" y="444"/>
                      <a:pt x="1213" y="410"/>
                      <a:pt x="1213" y="376"/>
                    </a:cubicBezTo>
                    <a:lnTo>
                      <a:pt x="1213" y="59"/>
                    </a:lnTo>
                    <a:cubicBezTo>
                      <a:pt x="1213" y="30"/>
                      <a:pt x="1170" y="1"/>
                      <a:pt x="1141" y="1"/>
                    </a:cubicBezTo>
                    <a:lnTo>
                      <a:pt x="58" y="1"/>
                    </a:lnTo>
                    <a:cubicBezTo>
                      <a:pt x="29" y="1"/>
                      <a:pt x="1" y="30"/>
                      <a:pt x="1" y="59"/>
                    </a:cubicBezTo>
                    <a:lnTo>
                      <a:pt x="1" y="4389"/>
                    </a:lnTo>
                    <a:cubicBezTo>
                      <a:pt x="1" y="4433"/>
                      <a:pt x="29" y="4462"/>
                      <a:pt x="58" y="4462"/>
                    </a:cubicBezTo>
                    <a:lnTo>
                      <a:pt x="1430" y="4462"/>
                    </a:lnTo>
                    <a:cubicBezTo>
                      <a:pt x="1473" y="4462"/>
                      <a:pt x="1502" y="4433"/>
                      <a:pt x="1502" y="4389"/>
                    </a:cubicBezTo>
                    <a:lnTo>
                      <a:pt x="1502" y="2859"/>
                    </a:lnTo>
                    <a:cubicBezTo>
                      <a:pt x="1502" y="2354"/>
                      <a:pt x="1617" y="1502"/>
                      <a:pt x="2382" y="1502"/>
                    </a:cubicBezTo>
                    <a:cubicBezTo>
                      <a:pt x="3133" y="1502"/>
                      <a:pt x="3249" y="2354"/>
                      <a:pt x="3249" y="2859"/>
                    </a:cubicBezTo>
                    <a:lnTo>
                      <a:pt x="3249" y="4404"/>
                    </a:lnTo>
                    <a:cubicBezTo>
                      <a:pt x="3249" y="4433"/>
                      <a:pt x="3277" y="4462"/>
                      <a:pt x="3321" y="4462"/>
                    </a:cubicBezTo>
                    <a:lnTo>
                      <a:pt x="3321" y="4476"/>
                    </a:lnTo>
                    <a:lnTo>
                      <a:pt x="4692" y="4476"/>
                    </a:lnTo>
                    <a:cubicBezTo>
                      <a:pt x="4721" y="4476"/>
                      <a:pt x="4750" y="4433"/>
                      <a:pt x="4750" y="4404"/>
                    </a:cubicBezTo>
                    <a:lnTo>
                      <a:pt x="4750" y="2383"/>
                    </a:lnTo>
                    <a:cubicBezTo>
                      <a:pt x="4764" y="1806"/>
                      <a:pt x="4591" y="1243"/>
                      <a:pt x="4259" y="766"/>
                    </a:cubicBezTo>
                    <a:cubicBezTo>
                      <a:pt x="3893" y="287"/>
                      <a:pt x="3320" y="1"/>
                      <a:pt x="27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1" name="Google Shape;911;p52"/>
            <p:cNvGrpSpPr/>
            <p:nvPr/>
          </p:nvGrpSpPr>
          <p:grpSpPr>
            <a:xfrm>
              <a:off x="3994909" y="3002512"/>
              <a:ext cx="303942" cy="303977"/>
              <a:chOff x="2866317" y="3817357"/>
              <a:chExt cx="356865" cy="356865"/>
            </a:xfrm>
          </p:grpSpPr>
          <p:sp>
            <p:nvSpPr>
              <p:cNvPr id="912" name="Google Shape;912;p52"/>
              <p:cNvSpPr/>
              <p:nvPr/>
            </p:nvSpPr>
            <p:spPr>
              <a:xfrm>
                <a:off x="2866317" y="3817357"/>
                <a:ext cx="356865" cy="356498"/>
              </a:xfrm>
              <a:custGeom>
                <a:avLst/>
                <a:gdLst/>
                <a:ahLst/>
                <a:cxnLst/>
                <a:rect l="l" t="t" r="r" b="b"/>
                <a:pathLst>
                  <a:path w="13613" h="13599" extrusionOk="0">
                    <a:moveTo>
                      <a:pt x="6799" y="0"/>
                    </a:moveTo>
                    <a:cubicBezTo>
                      <a:pt x="3046" y="0"/>
                      <a:pt x="0" y="3046"/>
                      <a:pt x="0" y="6799"/>
                    </a:cubicBezTo>
                    <a:cubicBezTo>
                      <a:pt x="0" y="10552"/>
                      <a:pt x="3046" y="13598"/>
                      <a:pt x="6799" y="13598"/>
                    </a:cubicBezTo>
                    <a:cubicBezTo>
                      <a:pt x="10567" y="13598"/>
                      <a:pt x="13613" y="10552"/>
                      <a:pt x="13613" y="6799"/>
                    </a:cubicBezTo>
                    <a:cubicBezTo>
                      <a:pt x="13613" y="3046"/>
                      <a:pt x="10567" y="0"/>
                      <a:pt x="67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52"/>
              <p:cNvSpPr/>
              <p:nvPr/>
            </p:nvSpPr>
            <p:spPr>
              <a:xfrm>
                <a:off x="2928367" y="3894561"/>
                <a:ext cx="194175" cy="279662"/>
              </a:xfrm>
              <a:custGeom>
                <a:avLst/>
                <a:gdLst/>
                <a:ahLst/>
                <a:cxnLst/>
                <a:rect l="l" t="t" r="r" b="b"/>
                <a:pathLst>
                  <a:path w="7407" h="10668" extrusionOk="0">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14" name="Google Shape;914;p52"/>
          <p:cNvSpPr txBox="1"/>
          <p:nvPr/>
        </p:nvSpPr>
        <p:spPr>
          <a:xfrm>
            <a:off x="2788650" y="4328875"/>
            <a:ext cx="3566700" cy="41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b="1">
                <a:solidFill>
                  <a:schemeClr val="lt1"/>
                </a:solidFill>
                <a:latin typeface="Anaheim" panose="02000503000000000000"/>
                <a:ea typeface="Anaheim" panose="02000503000000000000"/>
                <a:cs typeface="Anaheim" panose="02000503000000000000"/>
                <a:sym typeface="Anaheim" panose="02000503000000000000"/>
              </a:rPr>
              <a:t>Please, keep this slide for attribution.</a:t>
            </a:r>
            <a:endParaRPr b="1">
              <a:solidFill>
                <a:schemeClr val="lt1"/>
              </a:solidFill>
              <a:latin typeface="Anaheim" panose="02000503000000000000"/>
              <a:ea typeface="Anaheim" panose="02000503000000000000"/>
              <a:cs typeface="Anaheim" panose="02000503000000000000"/>
              <a:sym typeface="Anaheim" panose="02000503000000000000"/>
            </a:endParaRPr>
          </a:p>
        </p:txBody>
      </p:sp>
    </p:spTree>
  </p:cSld>
  <p:clrMapOvr>
    <a:masterClrMapping/>
  </p:clrMapOvr>
  <mc:AlternateContent xmlns:mc="http://schemas.openxmlformats.org/markup-compatibility/2006" xmlns:p14="http://schemas.microsoft.com/office/powerpoint/2010/main">
    <mc:Choice Requires="p14">
      <p:transition spd="slow">
        <p:cover dir="d"/>
      </p:transition>
    </mc:Choice>
    <mc:Fallback xmlns="">
      <p:transition spd="slow">
        <p:cover dir="d"/>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359410" y="2931795"/>
            <a:ext cx="8425180" cy="829945"/>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GB">
                <a:sym typeface="+mn-ea"/>
              </a:rPr>
              <a:t>PHP Cookie</a:t>
            </a:r>
            <a:br>
              <a:rPr lang="en-GB" b="1">
                <a:latin typeface="Overpass Mono" panose="020B0009030203020204"/>
                <a:ea typeface="Overpass Mono" panose="020B0009030203020204"/>
                <a:cs typeface="Overpass Mono" panose="020B0009030203020204"/>
                <a:sym typeface="Overpass Mono" panose="020B0009030203020204"/>
              </a:rPr>
            </a:br>
            <a:endParaRPr lang="en-GB"/>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GB"/>
              <a:t>01</a:t>
            </a:r>
          </a:p>
        </p:txBody>
      </p:sp>
    </p:spTree>
  </p:cSld>
  <p:clrMapOvr>
    <a:masterClrMapping/>
  </p:clrMapOvr>
  <mc:AlternateContent xmlns:mc="http://schemas.openxmlformats.org/markup-compatibility/2006" xmlns:p14="http://schemas.microsoft.com/office/powerpoint/2010/main">
    <mc:Choice Requires="p14">
      <p:transition spd="slow">
        <p:cover dir="d"/>
      </p:transition>
    </mc:Choice>
    <mc:Fallback xmlns="">
      <p:transition spd="slow">
        <p:cover dir="d"/>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3"/>
          <p:cNvSpPr txBox="1">
            <a:spLocks noGrp="1"/>
          </p:cNvSpPr>
          <p:nvPr>
            <p:ph type="body" idx="1"/>
          </p:nvPr>
        </p:nvSpPr>
        <p:spPr>
          <a:xfrm>
            <a:off x="4579525" y="2388200"/>
            <a:ext cx="3932700" cy="21309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Wingdings" panose="05000000000000000000" charset="0"/>
              <a:buChar char="§"/>
            </a:pPr>
            <a:r>
              <a:rPr lang="en-GB"/>
              <a:t>PHP cookie is a small piece of information which is stored at client browser. It is used to recognize the user.</a:t>
            </a:r>
          </a:p>
          <a:p>
            <a:pPr marL="285750" lvl="0" indent="-285750" algn="l" rtl="0">
              <a:spcBef>
                <a:spcPts val="0"/>
              </a:spcBef>
              <a:spcAft>
                <a:spcPts val="0"/>
              </a:spcAft>
              <a:buFont typeface="Wingdings" panose="05000000000000000000" charset="0"/>
              <a:buChar char="§"/>
            </a:pPr>
            <a:endParaRPr lang="en-GB"/>
          </a:p>
          <a:p>
            <a:pPr marL="285750" lvl="0" indent="-285750" algn="l" rtl="0">
              <a:spcBef>
                <a:spcPts val="0"/>
              </a:spcBef>
              <a:spcAft>
                <a:spcPts val="0"/>
              </a:spcAft>
              <a:buFont typeface="Wingdings" panose="05000000000000000000" charset="0"/>
              <a:buChar char="§"/>
            </a:pPr>
            <a:r>
              <a:rPr lang="en-GB"/>
              <a:t>Cookie is created at server side and saved to client browser. Each time when client sends request to the server, cookie is embedded with request. Such way, cookie can be received at the server side.</a:t>
            </a:r>
          </a:p>
        </p:txBody>
      </p:sp>
      <p:sp>
        <p:nvSpPr>
          <p:cNvPr id="381" name="Google Shape;381;p33"/>
          <p:cNvSpPr txBox="1">
            <a:spLocks noGrp="1"/>
          </p:cNvSpPr>
          <p:nvPr>
            <p:ph type="title"/>
          </p:nvPr>
        </p:nvSpPr>
        <p:spPr>
          <a:xfrm>
            <a:off x="4579531" y="1714800"/>
            <a:ext cx="39633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PHP Cookie</a:t>
            </a:r>
          </a:p>
        </p:txBody>
      </p:sp>
    </p:spTree>
  </p:cSld>
  <p:clrMapOvr>
    <a:masterClrMapping/>
  </p:clrMapOvr>
  <mc:AlternateContent xmlns:mc="http://schemas.openxmlformats.org/markup-compatibility/2006" xmlns:p14="http://schemas.microsoft.com/office/powerpoint/2010/main">
    <mc:Choice Requires="p14">
      <p:transition spd="slow">
        <p:cover dir="d"/>
      </p:transition>
    </mc:Choice>
    <mc:Fallback xmlns="">
      <p:transition spd="slow">
        <p:cover dir="d"/>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3"/>
          <p:cNvSpPr txBox="1">
            <a:spLocks noGrp="1"/>
          </p:cNvSpPr>
          <p:nvPr>
            <p:ph type="body" idx="1"/>
          </p:nvPr>
        </p:nvSpPr>
        <p:spPr>
          <a:xfrm>
            <a:off x="107315" y="771525"/>
            <a:ext cx="3932555" cy="111379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Wingdings" panose="05000000000000000000" charset="0"/>
              <a:buChar char="§"/>
            </a:pPr>
            <a:r>
              <a:rPr lang="en-GB" sz="2000"/>
              <a:t>Note: PHP Cookie must be used before &lt;html&gt; tag.</a:t>
            </a:r>
          </a:p>
        </p:txBody>
      </p:sp>
      <p:sp>
        <p:nvSpPr>
          <p:cNvPr id="381" name="Google Shape;381;p33"/>
          <p:cNvSpPr txBox="1">
            <a:spLocks noGrp="1"/>
          </p:cNvSpPr>
          <p:nvPr>
            <p:ph type="title"/>
          </p:nvPr>
        </p:nvSpPr>
        <p:spPr>
          <a:xfrm>
            <a:off x="4283621" y="771825"/>
            <a:ext cx="39633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PHP Cookie</a:t>
            </a:r>
          </a:p>
        </p:txBody>
      </p:sp>
      <p:pic>
        <p:nvPicPr>
          <p:cNvPr id="2" name="Picture 1" descr="C:\Users\farida raafat\Desktop\cookie-pic.PNGcookie-pic"/>
          <p:cNvPicPr>
            <a:picLocks noChangeAspect="1"/>
          </p:cNvPicPr>
          <p:nvPr/>
        </p:nvPicPr>
        <p:blipFill>
          <a:blip r:embed="rId3"/>
          <a:srcRect/>
          <a:stretch>
            <a:fillRect/>
          </a:stretch>
        </p:blipFill>
        <p:spPr>
          <a:xfrm>
            <a:off x="4360545" y="1885315"/>
            <a:ext cx="4618355" cy="255333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cover dir="d"/>
      </p:transition>
    </mc:Choice>
    <mc:Fallback xmlns="">
      <p:transition spd="slow">
        <p:cover dir="d"/>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30"/>
          <p:cNvSpPr txBox="1">
            <a:spLocks noGrp="1"/>
          </p:cNvSpPr>
          <p:nvPr>
            <p:ph type="body" idx="1"/>
          </p:nvPr>
        </p:nvSpPr>
        <p:spPr>
          <a:xfrm>
            <a:off x="539750" y="2067560"/>
            <a:ext cx="8122920" cy="2511425"/>
          </a:xfrm>
          <a:prstGeom prst="rect">
            <a:avLst/>
          </a:prstGeom>
        </p:spPr>
        <p:txBody>
          <a:bodyPr spcFirstLastPara="1" wrap="square" lIns="91425" tIns="91425" rIns="91425" bIns="91425" anchor="t" anchorCtr="0">
            <a:noAutofit/>
          </a:bodyPr>
          <a:lstStyle/>
          <a:p>
            <a:pPr marL="342900" lvl="0" indent="-342900" algn="l" rtl="0">
              <a:lnSpc>
                <a:spcPct val="150000"/>
              </a:lnSpc>
              <a:spcBef>
                <a:spcPts val="0"/>
              </a:spcBef>
              <a:spcAft>
                <a:spcPts val="0"/>
              </a:spcAft>
              <a:buFont typeface="+mj-lt"/>
              <a:buAutoNum type="arabicPeriod"/>
            </a:pPr>
            <a:r>
              <a:rPr lang="en-US" altLang="en-GB" sz="1800" b="1">
                <a:sym typeface="+mn-ea"/>
              </a:rPr>
              <a:t>Create </a:t>
            </a:r>
            <a:r>
              <a:rPr lang="en-GB" sz="1800" b="1">
                <a:sym typeface="+mn-ea"/>
              </a:rPr>
              <a:t>Cookie</a:t>
            </a:r>
            <a:r>
              <a:rPr lang="en-US" altLang="en-GB" sz="1800">
                <a:sym typeface="+mn-ea"/>
              </a:rPr>
              <a:t> : </a:t>
            </a:r>
            <a:r>
              <a:rPr lang="en-GB" sz="1800"/>
              <a:t> setcookie() function is used to set cookie with HTTP response. </a:t>
            </a:r>
          </a:p>
          <a:p>
            <a:pPr marL="342900" lvl="0" indent="-342900" algn="l" rtl="0">
              <a:lnSpc>
                <a:spcPct val="150000"/>
              </a:lnSpc>
              <a:spcBef>
                <a:spcPts val="0"/>
              </a:spcBef>
              <a:spcAft>
                <a:spcPts val="0"/>
              </a:spcAft>
              <a:buFont typeface="+mj-lt"/>
              <a:buAutoNum type="arabicPeriod"/>
            </a:pPr>
            <a:r>
              <a:rPr lang="en-US" altLang="en-GB" sz="1800" b="1">
                <a:sym typeface="+mn-ea"/>
              </a:rPr>
              <a:t>Get </a:t>
            </a:r>
            <a:r>
              <a:rPr lang="en-GB" sz="1800" b="1">
                <a:sym typeface="+mn-ea"/>
              </a:rPr>
              <a:t>Cookie</a:t>
            </a:r>
            <a:r>
              <a:rPr lang="en-US" altLang="en-GB" sz="1800">
                <a:sym typeface="+mn-ea"/>
              </a:rPr>
              <a:t> : </a:t>
            </a:r>
            <a:r>
              <a:rPr lang="en-GB" sz="1800"/>
              <a:t> $_COOKIE superglobal variable is used to get cookie</a:t>
            </a:r>
            <a:r>
              <a:rPr lang="en-US" altLang="en-GB" sz="1800"/>
              <a:t>. </a:t>
            </a:r>
            <a:r>
              <a:rPr lang="en-GB" sz="1800">
                <a:sym typeface="+mn-ea"/>
              </a:rPr>
              <a:t>Once cookie is set, you can access it by $_COOKIE superglobal variable</a:t>
            </a:r>
            <a:endParaRPr lang="en-GB" sz="1800"/>
          </a:p>
          <a:p>
            <a:pPr marL="342900" lvl="0" indent="-342900" algn="l" rtl="0">
              <a:lnSpc>
                <a:spcPct val="150000"/>
              </a:lnSpc>
              <a:spcBef>
                <a:spcPts val="0"/>
              </a:spcBef>
              <a:spcAft>
                <a:spcPts val="0"/>
              </a:spcAft>
              <a:buFont typeface="+mj-lt"/>
              <a:buAutoNum type="arabicPeriod"/>
            </a:pPr>
            <a:r>
              <a:rPr lang="en-GB" sz="1800" b="1"/>
              <a:t>Delete Cookie</a:t>
            </a:r>
            <a:r>
              <a:rPr lang="en-US" altLang="en-GB" sz="1800"/>
              <a:t> : </a:t>
            </a:r>
            <a:r>
              <a:rPr lang="en-GB" sz="1800"/>
              <a:t>If you set the expiration date in past, cookie will be deleted.</a:t>
            </a:r>
          </a:p>
        </p:txBody>
      </p:sp>
      <p:sp>
        <p:nvSpPr>
          <p:cNvPr id="362" name="Google Shape;362;p30"/>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ym typeface="+mn-ea"/>
              </a:rPr>
              <a:t>PHP Cookie</a:t>
            </a:r>
            <a:br>
              <a:rPr lang="en-GB"/>
            </a:br>
            <a:endParaRPr lang="en-GB">
              <a:solidFill>
                <a:schemeClr val="dk2"/>
              </a:solidFill>
            </a:endParaRPr>
          </a:p>
        </p:txBody>
      </p:sp>
      <p:sp>
        <p:nvSpPr>
          <p:cNvPr id="363" name="Google Shape;363;p30"/>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cover dir="d"/>
      </p:transition>
    </mc:Choice>
    <mc:Fallback xmlns="">
      <p:transition spd="slow">
        <p:cover dir="d"/>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5" name="Google Shape;855;p50"/>
          <p:cNvSpPr txBox="1"/>
          <p:nvPr/>
        </p:nvSpPr>
        <p:spPr>
          <a:xfrm>
            <a:off x="2328545" y="1430655"/>
            <a:ext cx="4513580" cy="329247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rPr>
              <a:t>bool setcookie </a:t>
            </a:r>
          </a:p>
          <a:p>
            <a:pPr marL="0" lvl="0" indent="0" algn="l" rtl="0">
              <a:spcBef>
                <a:spcPts val="0"/>
              </a:spcBef>
              <a:spcAft>
                <a:spcPts val="0"/>
              </a:spcAft>
              <a:buNone/>
            </a:pPr>
            <a:r>
              <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rPr>
              <a:t>( </a:t>
            </a:r>
          </a:p>
          <a:p>
            <a:pPr marL="0" lvl="0" indent="0" algn="l" rtl="0">
              <a:spcBef>
                <a:spcPts val="0"/>
              </a:spcBef>
              <a:spcAft>
                <a:spcPts val="0"/>
              </a:spcAft>
              <a:buNone/>
            </a:pPr>
            <a:r>
              <a:rPr lang="en-US" altLang="en-GB" sz="1600" b="1">
                <a:solidFill>
                  <a:schemeClr val="dk1"/>
                </a:solidFill>
                <a:latin typeface="Overpass Mono" panose="020B0009030203020204"/>
                <a:ea typeface="Overpass Mono" panose="020B0009030203020204"/>
                <a:cs typeface="Overpass Mono" panose="020B0009030203020204"/>
                <a:sym typeface="Overpass Mono" panose="020B0009030203020204"/>
              </a:rPr>
              <a:t> </a:t>
            </a:r>
            <a:r>
              <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rPr>
              <a:t>string $name ,</a:t>
            </a:r>
          </a:p>
          <a:p>
            <a:pPr marL="0" lvl="0" indent="0" algn="l" rtl="0">
              <a:spcBef>
                <a:spcPts val="0"/>
              </a:spcBef>
              <a:spcAft>
                <a:spcPts val="0"/>
              </a:spcAft>
              <a:buNone/>
            </a:pPr>
            <a:r>
              <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rPr>
              <a:t> string $value ,</a:t>
            </a:r>
          </a:p>
          <a:p>
            <a:pPr marL="0" lvl="0" indent="0" algn="l" rtl="0">
              <a:spcBef>
                <a:spcPts val="0"/>
              </a:spcBef>
              <a:spcAft>
                <a:spcPts val="0"/>
              </a:spcAft>
              <a:buNone/>
            </a:pPr>
            <a:r>
              <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rPr>
              <a:t> int $expire , </a:t>
            </a:r>
          </a:p>
          <a:p>
            <a:pPr marL="0" lvl="0" indent="0" algn="l" rtl="0">
              <a:spcBef>
                <a:spcPts val="0"/>
              </a:spcBef>
              <a:spcAft>
                <a:spcPts val="0"/>
              </a:spcAft>
              <a:buNone/>
            </a:pPr>
            <a:r>
              <a:rPr lang="en-US" altLang="en-GB" sz="1600" b="1">
                <a:solidFill>
                  <a:schemeClr val="dk1"/>
                </a:solidFill>
                <a:latin typeface="Overpass Mono" panose="020B0009030203020204"/>
                <a:ea typeface="Overpass Mono" panose="020B0009030203020204"/>
                <a:cs typeface="Overpass Mono" panose="020B0009030203020204"/>
                <a:sym typeface="Overpass Mono" panose="020B0009030203020204"/>
              </a:rPr>
              <a:t> </a:t>
            </a:r>
            <a:r>
              <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rPr>
              <a:t>string $path ,</a:t>
            </a:r>
          </a:p>
          <a:p>
            <a:pPr marL="0" lvl="0" indent="0" algn="l" rtl="0">
              <a:spcBef>
                <a:spcPts val="0"/>
              </a:spcBef>
              <a:spcAft>
                <a:spcPts val="0"/>
              </a:spcAft>
              <a:buNone/>
            </a:pPr>
            <a:r>
              <a:rPr lang="en-US" altLang="en-GB" sz="1600" b="1">
                <a:solidFill>
                  <a:schemeClr val="dk1"/>
                </a:solidFill>
                <a:latin typeface="Overpass Mono" panose="020B0009030203020204"/>
                <a:ea typeface="Overpass Mono" panose="020B0009030203020204"/>
                <a:cs typeface="Overpass Mono" panose="020B0009030203020204"/>
                <a:sym typeface="Overpass Mono" panose="020B0009030203020204"/>
              </a:rPr>
              <a:t> </a:t>
            </a:r>
            <a:r>
              <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rPr>
              <a:t>string $domain</a:t>
            </a:r>
            <a:r>
              <a:rPr lang="en-US" altLang="en-GB" sz="1600" b="1">
                <a:solidFill>
                  <a:schemeClr val="dk1"/>
                </a:solidFill>
                <a:latin typeface="Overpass Mono" panose="020B0009030203020204"/>
                <a:ea typeface="Overpass Mono" panose="020B0009030203020204"/>
                <a:cs typeface="Overpass Mono" panose="020B0009030203020204"/>
                <a:sym typeface="Overpass Mono" panose="020B0009030203020204"/>
              </a:rPr>
              <a:t> </a:t>
            </a:r>
            <a:r>
              <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rPr>
              <a:t>, </a:t>
            </a:r>
          </a:p>
          <a:p>
            <a:pPr marL="0" lvl="0" indent="0" algn="l" rtl="0">
              <a:spcBef>
                <a:spcPts val="0"/>
              </a:spcBef>
              <a:spcAft>
                <a:spcPts val="0"/>
              </a:spcAft>
              <a:buNone/>
            </a:pPr>
            <a:r>
              <a:rPr lang="en-US" altLang="en-GB" sz="1600" b="1">
                <a:solidFill>
                  <a:schemeClr val="dk1"/>
                </a:solidFill>
                <a:latin typeface="Overpass Mono" panose="020B0009030203020204"/>
                <a:ea typeface="Overpass Mono" panose="020B0009030203020204"/>
                <a:cs typeface="Overpass Mono" panose="020B0009030203020204"/>
                <a:sym typeface="Overpass Mono" panose="020B0009030203020204"/>
              </a:rPr>
              <a:t> </a:t>
            </a:r>
            <a:r>
              <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rPr>
              <a:t>bool $secure</a:t>
            </a:r>
            <a:r>
              <a:rPr lang="en-US" altLang="en-GB" sz="1600" b="1">
                <a:solidFill>
                  <a:schemeClr val="dk1"/>
                </a:solidFill>
                <a:latin typeface="Overpass Mono" panose="020B0009030203020204"/>
                <a:ea typeface="Overpass Mono" panose="020B0009030203020204"/>
                <a:cs typeface="Overpass Mono" panose="020B0009030203020204"/>
                <a:sym typeface="Overpass Mono" panose="020B0009030203020204"/>
              </a:rPr>
              <a:t> </a:t>
            </a:r>
            <a:r>
              <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rPr>
              <a:t>, </a:t>
            </a:r>
          </a:p>
          <a:p>
            <a:pPr marL="0" lvl="0" indent="0" algn="l" rtl="0">
              <a:spcBef>
                <a:spcPts val="0"/>
              </a:spcBef>
              <a:spcAft>
                <a:spcPts val="0"/>
              </a:spcAft>
              <a:buNone/>
            </a:pPr>
            <a:r>
              <a:rPr lang="en-US" altLang="en-GB" sz="1600" b="1">
                <a:solidFill>
                  <a:schemeClr val="dk1"/>
                </a:solidFill>
                <a:latin typeface="Overpass Mono" panose="020B0009030203020204"/>
                <a:ea typeface="Overpass Mono" panose="020B0009030203020204"/>
                <a:cs typeface="Overpass Mono" panose="020B0009030203020204"/>
                <a:sym typeface="Overpass Mono" panose="020B0009030203020204"/>
              </a:rPr>
              <a:t> </a:t>
            </a:r>
            <a:r>
              <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rPr>
              <a:t>bool $httponly</a:t>
            </a:r>
          </a:p>
          <a:p>
            <a:pPr marL="0" lvl="0" indent="0" algn="l" rtl="0">
              <a:spcBef>
                <a:spcPts val="0"/>
              </a:spcBef>
              <a:spcAft>
                <a:spcPts val="0"/>
              </a:spcAft>
              <a:buNone/>
            </a:pPr>
            <a:r>
              <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rPr>
              <a:t> )  </a:t>
            </a:r>
          </a:p>
        </p:txBody>
      </p:sp>
      <p:sp>
        <p:nvSpPr>
          <p:cNvPr id="856" name="Google Shape;856;p50"/>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600"/>
              <a:t>Syntax</a:t>
            </a:r>
          </a:p>
        </p:txBody>
      </p:sp>
    </p:spTree>
  </p:cSld>
  <p:clrMapOvr>
    <a:masterClrMapping/>
  </p:clrMapOvr>
  <mc:AlternateContent xmlns:mc="http://schemas.openxmlformats.org/markup-compatibility/2006" xmlns:p14="http://schemas.microsoft.com/office/powerpoint/2010/main">
    <mc:Choice Requires="p14">
      <p:transition spd="slow">
        <p:cover dir="d"/>
      </p:transition>
    </mc:Choice>
    <mc:Fallback xmlns="">
      <p:transition spd="slow">
        <p:cover dir="d"/>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359410" y="2931795"/>
            <a:ext cx="8425180" cy="829945"/>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GB" b="1">
                <a:latin typeface="Overpass Mono" panose="020B0009030203020204"/>
                <a:ea typeface="Overpass Mono" panose="020B0009030203020204"/>
                <a:cs typeface="Overpass Mono" panose="020B0009030203020204"/>
                <a:sym typeface="Overpass Mono" panose="020B0009030203020204"/>
              </a:rPr>
              <a:t>PHP Session</a:t>
            </a:r>
            <a:br>
              <a:rPr lang="en-GB" b="1">
                <a:latin typeface="Overpass Mono" panose="020B0009030203020204"/>
                <a:ea typeface="Overpass Mono" panose="020B0009030203020204"/>
                <a:cs typeface="Overpass Mono" panose="020B0009030203020204"/>
                <a:sym typeface="Overpass Mono" panose="020B0009030203020204"/>
              </a:rPr>
            </a:br>
            <a:endParaRPr lang="en-GB"/>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GB"/>
              <a:t>0</a:t>
            </a:r>
            <a:r>
              <a:rPr lang="en-US" altLang="en-GB"/>
              <a:t>2</a:t>
            </a:r>
          </a:p>
        </p:txBody>
      </p:sp>
    </p:spTree>
  </p:cSld>
  <p:clrMapOvr>
    <a:masterClrMapping/>
  </p:clrMapOvr>
  <mc:AlternateContent xmlns:mc="http://schemas.openxmlformats.org/markup-compatibility/2006" xmlns:p14="http://schemas.microsoft.com/office/powerpoint/2010/main">
    <mc:Choice Requires="p14">
      <p:transition spd="slow">
        <p:cover dir="d"/>
      </p:transition>
    </mc:Choice>
    <mc:Fallback xmlns="">
      <p:transition spd="slow">
        <p:cover dir="d"/>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30"/>
          <p:cNvSpPr txBox="1">
            <a:spLocks noGrp="1"/>
          </p:cNvSpPr>
          <p:nvPr>
            <p:ph type="body" idx="1"/>
          </p:nvPr>
        </p:nvSpPr>
        <p:spPr>
          <a:xfrm>
            <a:off x="539750" y="2067560"/>
            <a:ext cx="8122920" cy="2931795"/>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Font typeface="Wingdings" panose="05000000000000000000" charset="0"/>
              <a:buChar char="§"/>
            </a:pPr>
            <a:r>
              <a:rPr lang="en-GB"/>
              <a:t>PHP session is used to store and pass information from one page to another temporarily (until user close the website).</a:t>
            </a:r>
          </a:p>
          <a:p>
            <a:pPr marL="342900" lvl="0" indent="-342900" algn="l" rtl="0">
              <a:spcBef>
                <a:spcPts val="0"/>
              </a:spcBef>
              <a:spcAft>
                <a:spcPts val="0"/>
              </a:spcAft>
              <a:buFont typeface="Wingdings" panose="05000000000000000000" charset="0"/>
              <a:buChar char="§"/>
            </a:pPr>
            <a:endParaRPr lang="en-GB"/>
          </a:p>
          <a:p>
            <a:pPr marL="342900" lvl="0" indent="-342900" algn="l" rtl="0">
              <a:spcBef>
                <a:spcPts val="0"/>
              </a:spcBef>
              <a:spcAft>
                <a:spcPts val="0"/>
              </a:spcAft>
              <a:buFont typeface="Wingdings" panose="05000000000000000000" charset="0"/>
              <a:buChar char="§"/>
            </a:pPr>
            <a:r>
              <a:rPr lang="en-GB"/>
              <a:t>PHP session technique is widely used in shopping websites where we need to store and pass cart information e.g. username, product code, product name, product price etc from one page to another.</a:t>
            </a:r>
          </a:p>
          <a:p>
            <a:pPr marL="342900" lvl="0" indent="-342900" algn="l" rtl="0">
              <a:spcBef>
                <a:spcPts val="0"/>
              </a:spcBef>
              <a:spcAft>
                <a:spcPts val="0"/>
              </a:spcAft>
              <a:buFont typeface="Wingdings" panose="05000000000000000000" charset="0"/>
              <a:buChar char="§"/>
            </a:pPr>
            <a:endParaRPr lang="en-GB"/>
          </a:p>
          <a:p>
            <a:pPr marL="342900" lvl="0" indent="-342900" algn="l" rtl="0">
              <a:spcBef>
                <a:spcPts val="0"/>
              </a:spcBef>
              <a:spcAft>
                <a:spcPts val="0"/>
              </a:spcAft>
              <a:buFont typeface="Wingdings" panose="05000000000000000000" charset="0"/>
              <a:buChar char="§"/>
            </a:pPr>
            <a:r>
              <a:rPr lang="en-GB"/>
              <a:t>PHP session creates unique user id for each browser to recognize the user and avoid conflict between multiple browsers.</a:t>
            </a:r>
          </a:p>
        </p:txBody>
      </p:sp>
      <p:sp>
        <p:nvSpPr>
          <p:cNvPr id="362" name="Google Shape;362;p30"/>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2"/>
                </a:solidFill>
              </a:rPr>
              <a:t>PHP Session</a:t>
            </a:r>
          </a:p>
        </p:txBody>
      </p:sp>
      <p:sp>
        <p:nvSpPr>
          <p:cNvPr id="363" name="Google Shape;363;p30"/>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cover dir="d"/>
      </p:transition>
    </mc:Choice>
    <mc:Fallback xmlns="">
      <p:transition spd="slow">
        <p:cover dir="d"/>
      </p:transition>
    </mc:Fallback>
  </mc:AlternateContent>
</p:sld>
</file>

<file path=ppt/theme/theme1.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987</Words>
  <Application>Microsoft Office PowerPoint</Application>
  <PresentationFormat>On-screen Show (16:9)</PresentationFormat>
  <Paragraphs>118</Paragraphs>
  <Slides>23</Slides>
  <Notes>23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Raleway SemiBold</vt:lpstr>
      <vt:lpstr>Wingdings</vt:lpstr>
      <vt:lpstr>Arial</vt:lpstr>
      <vt:lpstr>Barlow Condensed ExtraBold</vt:lpstr>
      <vt:lpstr>Overpass Mono</vt:lpstr>
      <vt:lpstr>Barlow</vt:lpstr>
      <vt:lpstr>Anaheim</vt:lpstr>
      <vt:lpstr>Roboto Condensed Light</vt:lpstr>
      <vt:lpstr>Roboto</vt:lpstr>
      <vt:lpstr>Nunito Light</vt:lpstr>
      <vt:lpstr>Programming Lesson by Slidesgo</vt:lpstr>
      <vt:lpstr>Cookie &amp; Session</vt:lpstr>
      <vt:lpstr>TABLE OF CONTENTS</vt:lpstr>
      <vt:lpstr>PHP Cookie </vt:lpstr>
      <vt:lpstr>PHP Cookie</vt:lpstr>
      <vt:lpstr>PHP Cookie</vt:lpstr>
      <vt:lpstr>PHP Cookie </vt:lpstr>
      <vt:lpstr>Syntax</vt:lpstr>
      <vt:lpstr>PHP Session </vt:lpstr>
      <vt:lpstr>PHP Session</vt:lpstr>
      <vt:lpstr>PHP Session</vt:lpstr>
      <vt:lpstr> Login form  </vt:lpstr>
      <vt:lpstr>PHP Form Handling</vt:lpstr>
      <vt:lpstr>PHP Form Handling</vt:lpstr>
      <vt:lpstr>PHP File Handling </vt:lpstr>
      <vt:lpstr>PHP File Handling</vt:lpstr>
      <vt:lpstr>PHP File Handling</vt:lpstr>
      <vt:lpstr>Syntax</vt:lpstr>
      <vt:lpstr>Handling file upload</vt:lpstr>
      <vt:lpstr>Syntax</vt:lpstr>
      <vt:lpstr>move_uploaded_file() function </vt:lpstr>
      <vt:lpstr>Syntax</vt:lpstr>
      <vt:lpstr>ASSIGNMENT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Statement</dc:title>
  <dc:creator/>
  <cp:lastModifiedBy>Abdalmonaem gamal</cp:lastModifiedBy>
  <cp:revision>14</cp:revision>
  <dcterms:created xsi:type="dcterms:W3CDTF">2022-07-29T20:22:00Z</dcterms:created>
  <dcterms:modified xsi:type="dcterms:W3CDTF">2022-09-04T07:01:59Z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2D66913B4F0644BC815DD9096DFC6130</vt:lpwstr>
  </property>
  <property fmtid="{D5CDD505-2E9C-101B-9397-08002B2CF9AE}" pid="3" name="KSOProductBuildVer">
    <vt:lpwstr>1033-11.2.0.11306</vt:lpwstr>
  </property>
</Properties>
</file>