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8" d="100"/>
          <a:sy n="58" d="100"/>
        </p:scale>
        <p:origin x="-47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71992576"/>
        <c:axId val="171994112"/>
      </c:barChart>
      <c:catAx>
        <c:axId val="1719925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94112"/>
        <c:crosses val="autoZero"/>
        <c:auto val="1"/>
        <c:lblAlgn val="ctr"/>
        <c:lblOffset val="100"/>
        <c:noMultiLvlLbl val="0"/>
      </c:catAx>
      <c:valAx>
        <c:axId val="17199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9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4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smtClean="0"/>
              <a:t> </a:t>
            </a:r>
            <a:r>
              <a:rPr lang="en-US" sz="2400" dirty="0" smtClean="0"/>
              <a:t>MENAGA S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22BCOM54/6E8366519C54332B48C144D73733B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452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19</cp:revision>
  <dcterms:created xsi:type="dcterms:W3CDTF">2024-03-29T15:07:00Z</dcterms:created>
  <dcterms:modified xsi:type="dcterms:W3CDTF">2024-09-11T06:15:20Z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