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F0B02F50.xml" ContentType="application/vnd.ms-powerpoint.comments+xml"/>
  <Override PartName="/ppt/comments/modernComment_102_22E78C4D.xml" ContentType="application/vnd.ms-powerpoint.comments+xml"/>
  <Override PartName="/ppt/comments/modernComment_108_37B79BBB.xml" ContentType="application/vnd.ms-powerpoint.comments+xml"/>
  <Override PartName="/ppt/comments/modernComment_10A_739514BA.xml" ContentType="application/vnd.ms-powerpoint.comments+xml"/>
  <Override PartName="/ppt/comments/modernComment_106_2FAEC087.xml" ContentType="application/vnd.ms-powerpoint.comments+xml"/>
  <Override PartName="/ppt/comments/modernComment_107_1631AFF5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4" r:id="rId8"/>
    <p:sldId id="266" r:id="rId9"/>
    <p:sldId id="261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3ED245A-21EA-F229-1A57-1B430C5037C5}" name="Kumar, Menaka" initials="KM" userId="S::kumar.menaka@epa.gov::8972b6a7-3ec9-4ac8-b4ad-4e01d2fc2916" providerId="AD"/>
  <p188:author id="{0404ADED-5683-89EB-43BB-73634A6D391F}" name="Kumar, Menaka" initials="KM" userId="S::Kumar.Menaka@epa.gov::8972b6a7-3ec9-4ac8-b4ad-4e01d2fc291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6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Menaka" userId="8972b6a7-3ec9-4ac8-b4ad-4e01d2fc2916" providerId="ADAL" clId="{44A79F3F-C12A-423D-A491-6ED8B29A3C0E}"/>
    <pc:docChg chg="undo custSel addSld modSld sldOrd">
      <pc:chgData name="Kumar, Menaka" userId="8972b6a7-3ec9-4ac8-b4ad-4e01d2fc2916" providerId="ADAL" clId="{44A79F3F-C12A-423D-A491-6ED8B29A3C0E}" dt="2024-07-11T13:49:09.732" v="401" actId="1076"/>
      <pc:docMkLst>
        <pc:docMk/>
      </pc:docMkLst>
      <pc:sldChg chg="modSp mod">
        <pc:chgData name="Kumar, Menaka" userId="8972b6a7-3ec9-4ac8-b4ad-4e01d2fc2916" providerId="ADAL" clId="{44A79F3F-C12A-423D-A491-6ED8B29A3C0E}" dt="2024-07-11T13:21:41.888" v="212" actId="1076"/>
        <pc:sldMkLst>
          <pc:docMk/>
          <pc:sldMk cId="109857222" sldId="256"/>
        </pc:sldMkLst>
        <pc:spChg chg="mod">
          <ac:chgData name="Kumar, Menaka" userId="8972b6a7-3ec9-4ac8-b4ad-4e01d2fc2916" providerId="ADAL" clId="{44A79F3F-C12A-423D-A491-6ED8B29A3C0E}" dt="2024-07-11T13:21:41.888" v="212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umar, Menaka" userId="8972b6a7-3ec9-4ac8-b4ad-4e01d2fc2916" providerId="ADAL" clId="{44A79F3F-C12A-423D-A491-6ED8B29A3C0E}" dt="2024-07-11T12:22:23.054" v="17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">
        <pc:chgData name="Kumar, Menaka" userId="8972b6a7-3ec9-4ac8-b4ad-4e01d2fc2916" providerId="ADAL" clId="{44A79F3F-C12A-423D-A491-6ED8B29A3C0E}" dt="2024-07-11T13:49:03.731" v="399" actId="1076"/>
        <pc:sldMkLst>
          <pc:docMk/>
          <pc:sldMk cId="4038078288" sldId="257"/>
        </pc:sldMkLst>
        <pc:spChg chg="add mod">
          <ac:chgData name="Kumar, Menaka" userId="8972b6a7-3ec9-4ac8-b4ad-4e01d2fc2916" providerId="ADAL" clId="{44A79F3F-C12A-423D-A491-6ED8B29A3C0E}" dt="2024-07-11T13:49:03.731" v="399" actId="1076"/>
          <ac:spMkLst>
            <pc:docMk/>
            <pc:sldMk cId="4038078288" sldId="257"/>
            <ac:spMk id="9" creationId="{C8EC65AC-514E-98B4-B1F2-FC37A34AD803}"/>
          </ac:spMkLst>
        </pc:spChg>
        <pc:graphicFrameChg chg="add mod modGraphic">
          <ac:chgData name="Kumar, Menaka" userId="8972b6a7-3ec9-4ac8-b4ad-4e01d2fc2916" providerId="ADAL" clId="{44A79F3F-C12A-423D-A491-6ED8B29A3C0E}" dt="2024-07-11T13:26:58.907" v="328"/>
          <ac:graphicFrameMkLst>
            <pc:docMk/>
            <pc:sldMk cId="4038078288" sldId="257"/>
            <ac:graphicFrameMk id="8" creationId="{EDC100A5-10B0-B6B2-7BCF-33AB4AF1F4ED}"/>
          </ac:graphicFrameMkLst>
        </pc:graphicFrameChg>
        <pc:picChg chg="add del mod">
          <ac:chgData name="Kumar, Menaka" userId="8972b6a7-3ec9-4ac8-b4ad-4e01d2fc2916" providerId="ADAL" clId="{44A79F3F-C12A-423D-A491-6ED8B29A3C0E}" dt="2024-07-11T12:34:42.020" v="181" actId="478"/>
          <ac:picMkLst>
            <pc:docMk/>
            <pc:sldMk cId="4038078288" sldId="257"/>
            <ac:picMk id="4" creationId="{DB23CB37-2D0D-94D8-94D8-05C7C025B8E7}"/>
          </ac:picMkLst>
        </pc:picChg>
        <pc:picChg chg="del mod">
          <ac:chgData name="Kumar, Menaka" userId="8972b6a7-3ec9-4ac8-b4ad-4e01d2fc2916" providerId="ADAL" clId="{44A79F3F-C12A-423D-A491-6ED8B29A3C0E}" dt="2024-07-11T12:28:24.391" v="176" actId="478"/>
          <ac:picMkLst>
            <pc:docMk/>
            <pc:sldMk cId="4038078288" sldId="257"/>
            <ac:picMk id="6" creationId="{CC93FEE7-E8A2-BB17-4C75-28350C809B8A}"/>
          </ac:picMkLst>
        </pc:picChg>
        <pc:picChg chg="add mod">
          <ac:chgData name="Kumar, Menaka" userId="8972b6a7-3ec9-4ac8-b4ad-4e01d2fc2916" providerId="ADAL" clId="{44A79F3F-C12A-423D-A491-6ED8B29A3C0E}" dt="2024-07-11T13:24:04.255" v="267" actId="1076"/>
          <ac:picMkLst>
            <pc:docMk/>
            <pc:sldMk cId="4038078288" sldId="257"/>
            <ac:picMk id="7" creationId="{73F984BA-1A41-7463-32A5-5FCE8E00D35C}"/>
          </ac:picMkLst>
        </pc:picChg>
      </pc:sldChg>
      <pc:sldChg chg="modSp mod">
        <pc:chgData name="Kumar, Menaka" userId="8972b6a7-3ec9-4ac8-b4ad-4e01d2fc2916" providerId="ADAL" clId="{44A79F3F-C12A-423D-A491-6ED8B29A3C0E}" dt="2024-07-11T12:46:29.492" v="195" actId="14826"/>
        <pc:sldMkLst>
          <pc:docMk/>
          <pc:sldMk cId="585600077" sldId="258"/>
        </pc:sldMkLst>
        <pc:picChg chg="mod">
          <ac:chgData name="Kumar, Menaka" userId="8972b6a7-3ec9-4ac8-b4ad-4e01d2fc2916" providerId="ADAL" clId="{44A79F3F-C12A-423D-A491-6ED8B29A3C0E}" dt="2024-07-11T12:45:15.243" v="192" actId="14826"/>
          <ac:picMkLst>
            <pc:docMk/>
            <pc:sldMk cId="585600077" sldId="258"/>
            <ac:picMk id="7" creationId="{9106321C-30D1-61D1-9CF6-FB8826FD8D47}"/>
          </ac:picMkLst>
        </pc:picChg>
        <pc:picChg chg="mod">
          <ac:chgData name="Kumar, Menaka" userId="8972b6a7-3ec9-4ac8-b4ad-4e01d2fc2916" providerId="ADAL" clId="{44A79F3F-C12A-423D-A491-6ED8B29A3C0E}" dt="2024-07-11T12:46:29.492" v="195" actId="14826"/>
          <ac:picMkLst>
            <pc:docMk/>
            <pc:sldMk cId="585600077" sldId="258"/>
            <ac:picMk id="8" creationId="{718AE9C2-5A97-216B-E4D1-6513B32B2C50}"/>
          </ac:picMkLst>
        </pc:picChg>
        <pc:picChg chg="mod">
          <ac:chgData name="Kumar, Menaka" userId="8972b6a7-3ec9-4ac8-b4ad-4e01d2fc2916" providerId="ADAL" clId="{44A79F3F-C12A-423D-A491-6ED8B29A3C0E}" dt="2024-07-11T12:46:22.479" v="194" actId="14826"/>
          <ac:picMkLst>
            <pc:docMk/>
            <pc:sldMk cId="585600077" sldId="258"/>
            <ac:picMk id="9" creationId="{0D91D92A-B104-63AC-0D31-33A2EC72B6ED}"/>
          </ac:picMkLst>
        </pc:picChg>
      </pc:sldChg>
      <pc:sldChg chg="modSp mod">
        <pc:chgData name="Kumar, Menaka" userId="8972b6a7-3ec9-4ac8-b4ad-4e01d2fc2916" providerId="ADAL" clId="{44A79F3F-C12A-423D-A491-6ED8B29A3C0E}" dt="2024-07-10T18:11:53.533" v="59" actId="14100"/>
        <pc:sldMkLst>
          <pc:docMk/>
          <pc:sldMk cId="3297832648" sldId="260"/>
        </pc:sldMkLst>
        <pc:picChg chg="mod">
          <ac:chgData name="Kumar, Menaka" userId="8972b6a7-3ec9-4ac8-b4ad-4e01d2fc2916" providerId="ADAL" clId="{44A79F3F-C12A-423D-A491-6ED8B29A3C0E}" dt="2024-07-10T18:11:53.533" v="59" actId="14100"/>
          <ac:picMkLst>
            <pc:docMk/>
            <pc:sldMk cId="3297832648" sldId="260"/>
            <ac:picMk id="4" creationId="{AF2739F6-E32A-BBE1-B95E-11E4690D2C09}"/>
          </ac:picMkLst>
        </pc:picChg>
      </pc:sldChg>
      <pc:sldChg chg="addSp modSp mod">
        <pc:chgData name="Kumar, Menaka" userId="8972b6a7-3ec9-4ac8-b4ad-4e01d2fc2916" providerId="ADAL" clId="{44A79F3F-C12A-423D-A491-6ED8B29A3C0E}" dt="2024-07-11T13:28:27.653" v="353" actId="1076"/>
        <pc:sldMkLst>
          <pc:docMk/>
          <pc:sldMk cId="3723271700" sldId="261"/>
        </pc:sldMkLst>
        <pc:graphicFrameChg chg="add mod">
          <ac:chgData name="Kumar, Menaka" userId="8972b6a7-3ec9-4ac8-b4ad-4e01d2fc2916" providerId="ADAL" clId="{44A79F3F-C12A-423D-A491-6ED8B29A3C0E}" dt="2024-07-11T13:28:27.653" v="353" actId="1076"/>
          <ac:graphicFrameMkLst>
            <pc:docMk/>
            <pc:sldMk cId="3723271700" sldId="261"/>
            <ac:graphicFrameMk id="3" creationId="{8F58826F-D03C-7D42-1057-8E065C3F906A}"/>
          </ac:graphicFrameMkLst>
        </pc:graphicFrameChg>
        <pc:picChg chg="mod">
          <ac:chgData name="Kumar, Menaka" userId="8972b6a7-3ec9-4ac8-b4ad-4e01d2fc2916" providerId="ADAL" clId="{44A79F3F-C12A-423D-A491-6ED8B29A3C0E}" dt="2024-07-11T13:28:22.654" v="351" actId="1076"/>
          <ac:picMkLst>
            <pc:docMk/>
            <pc:sldMk cId="3723271700" sldId="261"/>
            <ac:picMk id="4" creationId="{ECCB48EE-EF04-75F7-6F88-38772BA6C1AE}"/>
          </ac:picMkLst>
        </pc:picChg>
      </pc:sldChg>
      <pc:sldChg chg="addSp delSp modSp mod">
        <pc:chgData name="Kumar, Menaka" userId="8972b6a7-3ec9-4ac8-b4ad-4e01d2fc2916" providerId="ADAL" clId="{44A79F3F-C12A-423D-A491-6ED8B29A3C0E}" dt="2024-07-11T13:49:09.732" v="401" actId="1076"/>
        <pc:sldMkLst>
          <pc:docMk/>
          <pc:sldMk cId="799981703" sldId="262"/>
        </pc:sldMkLst>
        <pc:spChg chg="add mod">
          <ac:chgData name="Kumar, Menaka" userId="8972b6a7-3ec9-4ac8-b4ad-4e01d2fc2916" providerId="ADAL" clId="{44A79F3F-C12A-423D-A491-6ED8B29A3C0E}" dt="2024-07-11T13:49:09.732" v="401" actId="1076"/>
          <ac:spMkLst>
            <pc:docMk/>
            <pc:sldMk cId="799981703" sldId="262"/>
            <ac:spMk id="7" creationId="{F3C99883-A2EA-39C6-07C9-C4B5B3694A6F}"/>
          </ac:spMkLst>
        </pc:spChg>
        <pc:graphicFrameChg chg="add mod">
          <ac:chgData name="Kumar, Menaka" userId="8972b6a7-3ec9-4ac8-b4ad-4e01d2fc2916" providerId="ADAL" clId="{44A79F3F-C12A-423D-A491-6ED8B29A3C0E}" dt="2024-07-11T13:24:37.174" v="274" actId="1076"/>
          <ac:graphicFrameMkLst>
            <pc:docMk/>
            <pc:sldMk cId="799981703" sldId="262"/>
            <ac:graphicFrameMk id="6" creationId="{681A2853-5BD8-102C-3C56-547A1AD285F0}"/>
          </ac:graphicFrameMkLst>
        </pc:graphicFrameChg>
        <pc:picChg chg="add mod">
          <ac:chgData name="Kumar, Menaka" userId="8972b6a7-3ec9-4ac8-b4ad-4e01d2fc2916" providerId="ADAL" clId="{44A79F3F-C12A-423D-A491-6ED8B29A3C0E}" dt="2024-07-11T13:24:33.182" v="273" actId="1076"/>
          <ac:picMkLst>
            <pc:docMk/>
            <pc:sldMk cId="799981703" sldId="262"/>
            <ac:picMk id="4" creationId="{4A224AA5-B9A6-93F3-7156-DC45C40630FE}"/>
          </ac:picMkLst>
        </pc:picChg>
        <pc:picChg chg="del">
          <ac:chgData name="Kumar, Menaka" userId="8972b6a7-3ec9-4ac8-b4ad-4e01d2fc2916" providerId="ADAL" clId="{44A79F3F-C12A-423D-A491-6ED8B29A3C0E}" dt="2024-07-11T12:38:39.356" v="187" actId="478"/>
          <ac:picMkLst>
            <pc:docMk/>
            <pc:sldMk cId="799981703" sldId="262"/>
            <ac:picMk id="5" creationId="{6FFFB960-528C-0E1C-20DD-7734060596E9}"/>
          </ac:picMkLst>
        </pc:picChg>
      </pc:sldChg>
      <pc:sldChg chg="modSp mod addCm">
        <pc:chgData name="Kumar, Menaka" userId="8972b6a7-3ec9-4ac8-b4ad-4e01d2fc2916" providerId="ADAL" clId="{44A79F3F-C12A-423D-A491-6ED8B29A3C0E}" dt="2024-07-11T12:46:51.574" v="197" actId="14826"/>
        <pc:sldMkLst>
          <pc:docMk/>
          <pc:sldMk cId="372355061" sldId="263"/>
        </pc:sldMkLst>
        <pc:picChg chg="mod">
          <ac:chgData name="Kumar, Menaka" userId="8972b6a7-3ec9-4ac8-b4ad-4e01d2fc2916" providerId="ADAL" clId="{44A79F3F-C12A-423D-A491-6ED8B29A3C0E}" dt="2024-07-11T12:45:56.857" v="193" actId="14826"/>
          <ac:picMkLst>
            <pc:docMk/>
            <pc:sldMk cId="372355061" sldId="263"/>
            <ac:picMk id="4" creationId="{04ED7D6D-A1B3-C3B7-F263-CD47D0B4D668}"/>
          </ac:picMkLst>
        </pc:picChg>
        <pc:picChg chg="mod">
          <ac:chgData name="Kumar, Menaka" userId="8972b6a7-3ec9-4ac8-b4ad-4e01d2fc2916" providerId="ADAL" clId="{44A79F3F-C12A-423D-A491-6ED8B29A3C0E}" dt="2024-07-11T12:46:39.549" v="196" actId="14826"/>
          <ac:picMkLst>
            <pc:docMk/>
            <pc:sldMk cId="372355061" sldId="263"/>
            <ac:picMk id="7" creationId="{5A907352-135C-F4B1-4782-CFE6E136AE4B}"/>
          </ac:picMkLst>
        </pc:picChg>
        <pc:picChg chg="mod">
          <ac:chgData name="Kumar, Menaka" userId="8972b6a7-3ec9-4ac8-b4ad-4e01d2fc2916" providerId="ADAL" clId="{44A79F3F-C12A-423D-A491-6ED8B29A3C0E}" dt="2024-07-11T12:46:51.574" v="197" actId="14826"/>
          <ac:picMkLst>
            <pc:docMk/>
            <pc:sldMk cId="372355061" sldId="263"/>
            <ac:picMk id="8" creationId="{E42C8828-6BB3-4788-3ECA-D6137C63351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umar, Menaka" userId="8972b6a7-3ec9-4ac8-b4ad-4e01d2fc2916" providerId="ADAL" clId="{44A79F3F-C12A-423D-A491-6ED8B29A3C0E}" dt="2024-07-10T15:24:14.656" v="42"/>
              <pc2:cmMkLst xmlns:pc2="http://schemas.microsoft.com/office/powerpoint/2019/9/main/command">
                <pc:docMk/>
                <pc:sldMk cId="372355061" sldId="263"/>
                <pc2:cmMk id="{B69BC08B-B707-40B8-8B34-CDAEF075E674}"/>
              </pc2:cmMkLst>
            </pc226:cmChg>
          </p:ext>
        </pc:extLst>
      </pc:sldChg>
      <pc:sldChg chg="addSp delSp modSp add mod ord addCm modCm">
        <pc:chgData name="Kumar, Menaka" userId="8972b6a7-3ec9-4ac8-b4ad-4e01d2fc2916" providerId="ADAL" clId="{44A79F3F-C12A-423D-A491-6ED8B29A3C0E}" dt="2024-07-11T13:28:17.302" v="350" actId="1076"/>
        <pc:sldMkLst>
          <pc:docMk/>
          <pc:sldMk cId="934779835" sldId="264"/>
        </pc:sldMkLst>
        <pc:spChg chg="add del mod">
          <ac:chgData name="Kumar, Menaka" userId="8972b6a7-3ec9-4ac8-b4ad-4e01d2fc2916" providerId="ADAL" clId="{44A79F3F-C12A-423D-A491-6ED8B29A3C0E}" dt="2024-07-11T13:26:41.202" v="323" actId="478"/>
          <ac:spMkLst>
            <pc:docMk/>
            <pc:sldMk cId="934779835" sldId="264"/>
            <ac:spMk id="8" creationId="{8D0FD22F-253A-0493-185A-4CC0EC251B01}"/>
          </ac:spMkLst>
        </pc:spChg>
        <pc:graphicFrameChg chg="add del mod modGraphic">
          <ac:chgData name="Kumar, Menaka" userId="8972b6a7-3ec9-4ac8-b4ad-4e01d2fc2916" providerId="ADAL" clId="{44A79F3F-C12A-423D-A491-6ED8B29A3C0E}" dt="2024-07-11T13:25:51.631" v="316" actId="478"/>
          <ac:graphicFrameMkLst>
            <pc:docMk/>
            <pc:sldMk cId="934779835" sldId="264"/>
            <ac:graphicFrameMk id="6" creationId="{FEED69F4-2076-B342-E836-63162321B4EA}"/>
          </ac:graphicFrameMkLst>
        </pc:graphicFrameChg>
        <pc:graphicFrameChg chg="add del mod modGraphic">
          <ac:chgData name="Kumar, Menaka" userId="8972b6a7-3ec9-4ac8-b4ad-4e01d2fc2916" providerId="ADAL" clId="{44A79F3F-C12A-423D-A491-6ED8B29A3C0E}" dt="2024-07-11T13:28:17.302" v="350" actId="1076"/>
          <ac:graphicFrameMkLst>
            <pc:docMk/>
            <pc:sldMk cId="934779835" sldId="264"/>
            <ac:graphicFrameMk id="7" creationId="{BE451BDB-5E28-DE6B-47E4-01724D045515}"/>
          </ac:graphicFrameMkLst>
        </pc:graphicFrameChg>
        <pc:picChg chg="del">
          <ac:chgData name="Kumar, Menaka" userId="8972b6a7-3ec9-4ac8-b4ad-4e01d2fc2916" providerId="ADAL" clId="{44A79F3F-C12A-423D-A491-6ED8B29A3C0E}" dt="2024-07-10T18:03:13.029" v="44" actId="478"/>
          <ac:picMkLst>
            <pc:docMk/>
            <pc:sldMk cId="934779835" sldId="264"/>
            <ac:picMk id="4" creationId="{AF2739F6-E32A-BBE1-B95E-11E4690D2C09}"/>
          </ac:picMkLst>
        </pc:picChg>
        <pc:picChg chg="add del mod">
          <ac:chgData name="Kumar, Menaka" userId="8972b6a7-3ec9-4ac8-b4ad-4e01d2fc2916" providerId="ADAL" clId="{44A79F3F-C12A-423D-A491-6ED8B29A3C0E}" dt="2024-07-11T13:28:10.229" v="349" actId="1076"/>
          <ac:picMkLst>
            <pc:docMk/>
            <pc:sldMk cId="934779835" sldId="264"/>
            <ac:picMk id="5" creationId="{BEB7417A-A832-1D75-8330-1D2C286E77F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Kumar, Menaka" userId="8972b6a7-3ec9-4ac8-b4ad-4e01d2fc2916" providerId="ADAL" clId="{44A79F3F-C12A-423D-A491-6ED8B29A3C0E}" dt="2024-07-11T13:13:47.748" v="200" actId="478"/>
              <pc2:cmMkLst xmlns:pc2="http://schemas.microsoft.com/office/powerpoint/2019/9/main/command">
                <pc:docMk/>
                <pc:sldMk cId="934779835" sldId="264"/>
                <pc2:cmMk id="{D11E5E16-0319-4F82-9789-3A04197CEF89}"/>
              </pc2:cmMkLst>
            </pc226:cmChg>
          </p:ext>
        </pc:extLst>
      </pc:sldChg>
      <pc:sldChg chg="addSp delSp modSp add mod addCm">
        <pc:chgData name="Kumar, Menaka" userId="8972b6a7-3ec9-4ac8-b4ad-4e01d2fc2916" providerId="ADAL" clId="{44A79F3F-C12A-423D-A491-6ED8B29A3C0E}" dt="2024-07-10T18:20:21.685" v="151"/>
        <pc:sldMkLst>
          <pc:docMk/>
          <pc:sldMk cId="569589211" sldId="265"/>
        </pc:sldMkLst>
        <pc:picChg chg="del">
          <ac:chgData name="Kumar, Menaka" userId="8972b6a7-3ec9-4ac8-b4ad-4e01d2fc2916" providerId="ADAL" clId="{44A79F3F-C12A-423D-A491-6ED8B29A3C0E}" dt="2024-07-10T18:11:58.623" v="61" actId="478"/>
          <ac:picMkLst>
            <pc:docMk/>
            <pc:sldMk cId="569589211" sldId="265"/>
            <ac:picMk id="4" creationId="{AF2739F6-E32A-BBE1-B95E-11E4690D2C09}"/>
          </ac:picMkLst>
        </pc:picChg>
        <pc:picChg chg="add mod">
          <ac:chgData name="Kumar, Menaka" userId="8972b6a7-3ec9-4ac8-b4ad-4e01d2fc2916" providerId="ADAL" clId="{44A79F3F-C12A-423D-A491-6ED8B29A3C0E}" dt="2024-07-10T18:12:04.696" v="66" actId="1076"/>
          <ac:picMkLst>
            <pc:docMk/>
            <pc:sldMk cId="569589211" sldId="265"/>
            <ac:picMk id="5" creationId="{79883303-C243-B378-567F-C2CB015F9F3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umar, Menaka" userId="8972b6a7-3ec9-4ac8-b4ad-4e01d2fc2916" providerId="ADAL" clId="{44A79F3F-C12A-423D-A491-6ED8B29A3C0E}" dt="2024-07-10T18:20:21.685" v="151"/>
              <pc2:cmMkLst xmlns:pc2="http://schemas.microsoft.com/office/powerpoint/2019/9/main/command">
                <pc:docMk/>
                <pc:sldMk cId="569589211" sldId="265"/>
                <pc2:cmMk id="{240FBFDB-B280-40F8-BB93-21617D61C984}"/>
              </pc2:cmMkLst>
            </pc226:cmChg>
          </p:ext>
        </pc:extLst>
      </pc:sldChg>
    </pc:docChg>
  </pc:docChgLst>
  <pc:docChgLst>
    <pc:chgData name="Kumar, Menaka" userId="S::kumar.menaka@epa.gov::8972b6a7-3ec9-4ac8-b4ad-4e01d2fc2916" providerId="AD" clId="Web-{5C37D5E5-07CE-F591-F157-775617E0B996}"/>
    <pc:docChg chg="mod addSld delSld modSld sldOrd">
      <pc:chgData name="Kumar, Menaka" userId="S::kumar.menaka@epa.gov::8972b6a7-3ec9-4ac8-b4ad-4e01d2fc2916" providerId="AD" clId="Web-{5C37D5E5-07CE-F591-F157-775617E0B996}" dt="2024-07-10T15:12:44.005" v="232" actId="1076"/>
      <pc:docMkLst>
        <pc:docMk/>
      </pc:docMkLst>
      <pc:sldChg chg="modSp">
        <pc:chgData name="Kumar, Menaka" userId="S::kumar.menaka@epa.gov::8972b6a7-3ec9-4ac8-b4ad-4e01d2fc2916" providerId="AD" clId="Web-{5C37D5E5-07CE-F591-F157-775617E0B996}" dt="2024-07-10T15:05:48.117" v="207" actId="1076"/>
        <pc:sldMkLst>
          <pc:docMk/>
          <pc:sldMk cId="109857222" sldId="256"/>
        </pc:sldMkLst>
        <pc:spChg chg="mod">
          <ac:chgData name="Kumar, Menaka" userId="S::kumar.menaka@epa.gov::8972b6a7-3ec9-4ac8-b4ad-4e01d2fc2916" providerId="AD" clId="Web-{5C37D5E5-07CE-F591-F157-775617E0B996}" dt="2024-07-10T15:05:48.117" v="207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umar, Menaka" userId="S::kumar.menaka@epa.gov::8972b6a7-3ec9-4ac8-b4ad-4e01d2fc2916" providerId="AD" clId="Web-{5C37D5E5-07CE-F591-F157-775617E0B996}" dt="2024-07-10T15:05:38.899" v="20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Kumar, Menaka" userId="S::kumar.menaka@epa.gov::8972b6a7-3ec9-4ac8-b4ad-4e01d2fc2916" providerId="AD" clId="Web-{5C37D5E5-07CE-F591-F157-775617E0B996}" dt="2024-07-10T15:09:29.225" v="220" actId="1076"/>
        <pc:sldMkLst>
          <pc:docMk/>
          <pc:sldMk cId="4038078288" sldId="257"/>
        </pc:sldMkLst>
        <pc:spChg chg="mod">
          <ac:chgData name="Kumar, Menaka" userId="S::kumar.menaka@epa.gov::8972b6a7-3ec9-4ac8-b4ad-4e01d2fc2916" providerId="AD" clId="Web-{5C37D5E5-07CE-F591-F157-775617E0B996}" dt="2024-07-10T14:53:48.559" v="20" actId="20577"/>
          <ac:spMkLst>
            <pc:docMk/>
            <pc:sldMk cId="4038078288" sldId="257"/>
            <ac:spMk id="2" creationId="{D47FE81A-47BA-973C-9121-E91EA9566577}"/>
          </ac:spMkLst>
        </pc:spChg>
        <pc:spChg chg="del">
          <ac:chgData name="Kumar, Menaka" userId="S::kumar.menaka@epa.gov::8972b6a7-3ec9-4ac8-b4ad-4e01d2fc2916" providerId="AD" clId="Web-{5C37D5E5-07CE-F591-F157-775617E0B996}" dt="2024-07-10T14:54:00.059" v="21"/>
          <ac:spMkLst>
            <pc:docMk/>
            <pc:sldMk cId="4038078288" sldId="257"/>
            <ac:spMk id="3" creationId="{5504F732-8D23-2A63-A0DE-91A38745C08C}"/>
          </ac:spMkLst>
        </pc:spChg>
        <pc:picChg chg="add del mod">
          <ac:chgData name="Kumar, Menaka" userId="S::kumar.menaka@epa.gov::8972b6a7-3ec9-4ac8-b4ad-4e01d2fc2916" providerId="AD" clId="Web-{5C37D5E5-07CE-F591-F157-775617E0B996}" dt="2024-07-10T15:09:24.147" v="216"/>
          <ac:picMkLst>
            <pc:docMk/>
            <pc:sldMk cId="4038078288" sldId="257"/>
            <ac:picMk id="4" creationId="{714488D3-6278-405C-5D0B-F8CB2B5F0DCB}"/>
          </ac:picMkLst>
        </pc:picChg>
        <pc:picChg chg="add del mod">
          <ac:chgData name="Kumar, Menaka" userId="S::kumar.menaka@epa.gov::8972b6a7-3ec9-4ac8-b4ad-4e01d2fc2916" providerId="AD" clId="Web-{5C37D5E5-07CE-F591-F157-775617E0B996}" dt="2024-07-10T15:09:22.022" v="215"/>
          <ac:picMkLst>
            <pc:docMk/>
            <pc:sldMk cId="4038078288" sldId="257"/>
            <ac:picMk id="5" creationId="{723A50A8-3A9E-1FDB-68C7-98031342DF9C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5:09:29.225" v="220" actId="1076"/>
          <ac:picMkLst>
            <pc:docMk/>
            <pc:sldMk cId="4038078288" sldId="257"/>
            <ac:picMk id="6" creationId="{CC93FEE7-E8A2-BB17-4C75-28350C809B8A}"/>
          </ac:picMkLst>
        </pc:picChg>
      </pc:sldChg>
      <pc:sldChg chg="addSp delSp modSp add replId addCm">
        <pc:chgData name="Kumar, Menaka" userId="S::kumar.menaka@epa.gov::8972b6a7-3ec9-4ac8-b4ad-4e01d2fc2916" providerId="AD" clId="Web-{5C37D5E5-07CE-F591-F157-775617E0B996}" dt="2024-07-10T15:12:44.005" v="232" actId="1076"/>
        <pc:sldMkLst>
          <pc:docMk/>
          <pc:sldMk cId="585600077" sldId="258"/>
        </pc:sldMkLst>
        <pc:picChg chg="add del mod">
          <ac:chgData name="Kumar, Menaka" userId="S::kumar.menaka@epa.gov::8972b6a7-3ec9-4ac8-b4ad-4e01d2fc2916" providerId="AD" clId="Web-{5C37D5E5-07CE-F591-F157-775617E0B996}" dt="2024-07-10T15:11:58.303" v="221"/>
          <ac:picMkLst>
            <pc:docMk/>
            <pc:sldMk cId="585600077" sldId="258"/>
            <ac:picMk id="3" creationId="{99357F9E-E511-14B1-634B-F1972A807043}"/>
          </ac:picMkLst>
        </pc:picChg>
        <pc:picChg chg="del">
          <ac:chgData name="Kumar, Menaka" userId="S::kumar.menaka@epa.gov::8972b6a7-3ec9-4ac8-b4ad-4e01d2fc2916" providerId="AD" clId="Web-{5C37D5E5-07CE-F591-F157-775617E0B996}" dt="2024-07-10T14:54:26.465" v="32"/>
          <ac:picMkLst>
            <pc:docMk/>
            <pc:sldMk cId="585600077" sldId="258"/>
            <ac:picMk id="4" creationId="{714488D3-6278-405C-5D0B-F8CB2B5F0DCB}"/>
          </ac:picMkLst>
        </pc:picChg>
        <pc:picChg chg="add del mod">
          <ac:chgData name="Kumar, Menaka" userId="S::kumar.menaka@epa.gov::8972b6a7-3ec9-4ac8-b4ad-4e01d2fc2916" providerId="AD" clId="Web-{5C37D5E5-07CE-F591-F157-775617E0B996}" dt="2024-07-10T15:12:37.771" v="230"/>
          <ac:picMkLst>
            <pc:docMk/>
            <pc:sldMk cId="585600077" sldId="258"/>
            <ac:picMk id="5" creationId="{B8AA7053-5855-332A-C8D1-0032D696DC7E}"/>
          </ac:picMkLst>
        </pc:picChg>
        <pc:picChg chg="add del mod">
          <ac:chgData name="Kumar, Menaka" userId="S::kumar.menaka@epa.gov::8972b6a7-3ec9-4ac8-b4ad-4e01d2fc2916" providerId="AD" clId="Web-{5C37D5E5-07CE-F591-F157-775617E0B996}" dt="2024-07-10T15:12:07.240" v="224"/>
          <ac:picMkLst>
            <pc:docMk/>
            <pc:sldMk cId="585600077" sldId="258"/>
            <ac:picMk id="6" creationId="{1FF294C1-A274-F0DE-1A4A-41D35C0AE163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5:12:02.178" v="223" actId="1076"/>
          <ac:picMkLst>
            <pc:docMk/>
            <pc:sldMk cId="585600077" sldId="258"/>
            <ac:picMk id="7" creationId="{9106321C-30D1-61D1-9CF6-FB8826FD8D47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5:12:25.506" v="228" actId="1076"/>
          <ac:picMkLst>
            <pc:docMk/>
            <pc:sldMk cId="585600077" sldId="258"/>
            <ac:picMk id="8" creationId="{718AE9C2-5A97-216B-E4D1-6513B32B2C50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5:12:44.005" v="232" actId="1076"/>
          <ac:picMkLst>
            <pc:docMk/>
            <pc:sldMk cId="585600077" sldId="258"/>
            <ac:picMk id="9" creationId="{0D91D92A-B104-63AC-0D31-33A2EC72B6E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umar, Menaka" userId="S::kumar.menaka@epa.gov::8972b6a7-3ec9-4ac8-b4ad-4e01d2fc2916" providerId="AD" clId="Web-{5C37D5E5-07CE-F591-F157-775617E0B996}" dt="2024-07-10T15:02:32.853" v="116"/>
              <pc2:cmMkLst xmlns:pc2="http://schemas.microsoft.com/office/powerpoint/2019/9/main/command">
                <pc:docMk/>
                <pc:sldMk cId="585600077" sldId="258"/>
                <pc2:cmMk id="{745D7985-304C-433D-A147-CB9A33D36D7C}"/>
              </pc2:cmMkLst>
            </pc226:cmChg>
          </p:ext>
        </pc:extLst>
      </pc:sldChg>
      <pc:sldChg chg="addSp delSp modSp add del ord replId">
        <pc:chgData name="Kumar, Menaka" userId="S::kumar.menaka@epa.gov::8972b6a7-3ec9-4ac8-b4ad-4e01d2fc2916" providerId="AD" clId="Web-{5C37D5E5-07CE-F591-F157-775617E0B996}" dt="2024-07-10T14:59:51.541" v="79"/>
        <pc:sldMkLst>
          <pc:docMk/>
          <pc:sldMk cId="3286693363" sldId="259"/>
        </pc:sldMkLst>
        <pc:spChg chg="mod">
          <ac:chgData name="Kumar, Menaka" userId="S::kumar.menaka@epa.gov::8972b6a7-3ec9-4ac8-b4ad-4e01d2fc2916" providerId="AD" clId="Web-{5C37D5E5-07CE-F591-F157-775617E0B996}" dt="2024-07-10T14:55:54.152" v="61" actId="20577"/>
          <ac:spMkLst>
            <pc:docMk/>
            <pc:sldMk cId="3286693363" sldId="259"/>
            <ac:spMk id="2" creationId="{D47FE81A-47BA-973C-9121-E91EA9566577}"/>
          </ac:spMkLst>
        </pc:spChg>
        <pc:picChg chg="add mod">
          <ac:chgData name="Kumar, Menaka" userId="S::kumar.menaka@epa.gov::8972b6a7-3ec9-4ac8-b4ad-4e01d2fc2916" providerId="AD" clId="Web-{5C37D5E5-07CE-F591-F157-775617E0B996}" dt="2024-07-10T14:56:14.871" v="65" actId="1076"/>
          <ac:picMkLst>
            <pc:docMk/>
            <pc:sldMk cId="3286693363" sldId="259"/>
            <ac:picMk id="3" creationId="{820C81BF-7B57-83B8-5D13-F126298193BF}"/>
          </ac:picMkLst>
        </pc:picChg>
        <pc:picChg chg="del">
          <ac:chgData name="Kumar, Menaka" userId="S::kumar.menaka@epa.gov::8972b6a7-3ec9-4ac8-b4ad-4e01d2fc2916" providerId="AD" clId="Web-{5C37D5E5-07CE-F591-F157-775617E0B996}" dt="2024-07-10T14:55:55.058" v="62"/>
          <ac:picMkLst>
            <pc:docMk/>
            <pc:sldMk cId="3286693363" sldId="259"/>
            <ac:picMk id="4" creationId="{714488D3-6278-405C-5D0B-F8CB2B5F0DCB}"/>
          </ac:picMkLst>
        </pc:picChg>
        <pc:picChg chg="add del">
          <ac:chgData name="Kumar, Menaka" userId="S::kumar.menaka@epa.gov::8972b6a7-3ec9-4ac8-b4ad-4e01d2fc2916" providerId="AD" clId="Web-{5C37D5E5-07CE-F591-F157-775617E0B996}" dt="2024-07-10T14:56:17.433" v="67"/>
          <ac:picMkLst>
            <pc:docMk/>
            <pc:sldMk cId="3286693363" sldId="259"/>
            <ac:picMk id="5" creationId="{B92D7EC8-054F-300A-F8B3-B7692E0A1995}"/>
          </ac:picMkLst>
        </pc:picChg>
      </pc:sldChg>
      <pc:sldChg chg="addSp delSp modSp add replId addCm modCm">
        <pc:chgData name="Kumar, Menaka" userId="S::kumar.menaka@epa.gov::8972b6a7-3ec9-4ac8-b4ad-4e01d2fc2916" providerId="AD" clId="Web-{5C37D5E5-07CE-F591-F157-775617E0B996}" dt="2024-07-10T15:07:12.992" v="210"/>
        <pc:sldMkLst>
          <pc:docMk/>
          <pc:sldMk cId="3297832648" sldId="260"/>
        </pc:sldMkLst>
        <pc:picChg chg="del">
          <ac:chgData name="Kumar, Menaka" userId="S::kumar.menaka@epa.gov::8972b6a7-3ec9-4ac8-b4ad-4e01d2fc2916" providerId="AD" clId="Web-{5C37D5E5-07CE-F591-F157-775617E0B996}" dt="2024-07-10T14:56:28.480" v="69"/>
          <ac:picMkLst>
            <pc:docMk/>
            <pc:sldMk cId="3297832648" sldId="260"/>
            <ac:picMk id="3" creationId="{820C81BF-7B57-83B8-5D13-F126298193BF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4:56:39.636" v="73" actId="1076"/>
          <ac:picMkLst>
            <pc:docMk/>
            <pc:sldMk cId="3297832648" sldId="260"/>
            <ac:picMk id="4" creationId="{AF2739F6-E32A-BBE1-B95E-11E4690D2C0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umar, Menaka" userId="S::kumar.menaka@epa.gov::8972b6a7-3ec9-4ac8-b4ad-4e01d2fc2916" providerId="AD" clId="Web-{5C37D5E5-07CE-F591-F157-775617E0B996}" dt="2024-07-10T15:07:12.992" v="210"/>
              <pc2:cmMkLst xmlns:pc2="http://schemas.microsoft.com/office/powerpoint/2019/9/main/command">
                <pc:docMk/>
                <pc:sldMk cId="3297832648" sldId="260"/>
                <pc2:cmMk id="{D0711081-B637-47B9-820D-C860E0D89CBB}"/>
              </pc2:cmMkLst>
              <pc226:cmRplyChg chg="add">
                <pc226:chgData name="Kumar, Menaka" userId="S::kumar.menaka@epa.gov::8972b6a7-3ec9-4ac8-b4ad-4e01d2fc2916" providerId="AD" clId="Web-{5C37D5E5-07CE-F591-F157-775617E0B996}" dt="2024-07-10T15:07:12.992" v="210"/>
                <pc2:cmRplyMkLst xmlns:pc2="http://schemas.microsoft.com/office/powerpoint/2019/9/main/command">
                  <pc:docMk/>
                  <pc:sldMk cId="3297832648" sldId="260"/>
                  <pc2:cmMk id="{D0711081-B637-47B9-820D-C860E0D89CBB}"/>
                  <pc2:cmRplyMk id="{37FC44B2-0691-438B-A12B-93EA4CDFDD74}"/>
                </pc2:cmRplyMkLst>
              </pc226:cmRplyChg>
            </pc226:cmChg>
          </p:ext>
        </pc:extLst>
      </pc:sldChg>
      <pc:sldChg chg="addSp delSp modSp add replId addCm modCm">
        <pc:chgData name="Kumar, Menaka" userId="S::kumar.menaka@epa.gov::8972b6a7-3ec9-4ac8-b4ad-4e01d2fc2916" providerId="AD" clId="Web-{5C37D5E5-07CE-F591-F157-775617E0B996}" dt="2024-07-10T15:07:16.492" v="211"/>
        <pc:sldMkLst>
          <pc:docMk/>
          <pc:sldMk cId="3723271700" sldId="261"/>
        </pc:sldMkLst>
        <pc:spChg chg="mod">
          <ac:chgData name="Kumar, Menaka" userId="S::kumar.menaka@epa.gov::8972b6a7-3ec9-4ac8-b4ad-4e01d2fc2916" providerId="AD" clId="Web-{5C37D5E5-07CE-F591-F157-775617E0B996}" dt="2024-07-10T14:59:38.244" v="78" actId="20577"/>
          <ac:spMkLst>
            <pc:docMk/>
            <pc:sldMk cId="3723271700" sldId="261"/>
            <ac:spMk id="2" creationId="{D47FE81A-47BA-973C-9121-E91EA9566577}"/>
          </ac:spMkLst>
        </pc:spChg>
        <pc:picChg chg="del">
          <ac:chgData name="Kumar, Menaka" userId="S::kumar.menaka@epa.gov::8972b6a7-3ec9-4ac8-b4ad-4e01d2fc2916" providerId="AD" clId="Web-{5C37D5E5-07CE-F591-F157-775617E0B996}" dt="2024-07-10T15:00:00.838" v="80"/>
          <ac:picMkLst>
            <pc:docMk/>
            <pc:sldMk cId="3723271700" sldId="261"/>
            <ac:picMk id="3" creationId="{820C81BF-7B57-83B8-5D13-F126298193BF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5:00:06.557" v="83" actId="1076"/>
          <ac:picMkLst>
            <pc:docMk/>
            <pc:sldMk cId="3723271700" sldId="261"/>
            <ac:picMk id="4" creationId="{ECCB48EE-EF04-75F7-6F88-38772BA6C1A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umar, Menaka" userId="S::kumar.menaka@epa.gov::8972b6a7-3ec9-4ac8-b4ad-4e01d2fc2916" providerId="AD" clId="Web-{5C37D5E5-07CE-F591-F157-775617E0B996}" dt="2024-07-10T15:07:16.492" v="211"/>
              <pc2:cmMkLst xmlns:pc2="http://schemas.microsoft.com/office/powerpoint/2019/9/main/command">
                <pc:docMk/>
                <pc:sldMk cId="3723271700" sldId="261"/>
                <pc2:cmMk id="{FFBB0F7B-5B05-44EC-87FB-E9F12FCFAC19}"/>
              </pc2:cmMkLst>
              <pc226:cmRplyChg chg="add">
                <pc226:chgData name="Kumar, Menaka" userId="S::kumar.menaka@epa.gov::8972b6a7-3ec9-4ac8-b4ad-4e01d2fc2916" providerId="AD" clId="Web-{5C37D5E5-07CE-F591-F157-775617E0B996}" dt="2024-07-10T15:07:16.492" v="211"/>
                <pc2:cmRplyMkLst xmlns:pc2="http://schemas.microsoft.com/office/powerpoint/2019/9/main/command">
                  <pc:docMk/>
                  <pc:sldMk cId="3723271700" sldId="261"/>
                  <pc2:cmMk id="{FFBB0F7B-5B05-44EC-87FB-E9F12FCFAC19}"/>
                  <pc2:cmRplyMk id="{19FDD053-077B-4A9B-999F-CCA946AEBEBC}"/>
                </pc2:cmRplyMkLst>
              </pc226:cmRplyChg>
            </pc226:cmChg>
          </p:ext>
        </pc:extLst>
      </pc:sldChg>
      <pc:sldChg chg="addSp delSp modSp add replId">
        <pc:chgData name="Kumar, Menaka" userId="S::kumar.menaka@epa.gov::8972b6a7-3ec9-4ac8-b4ad-4e01d2fc2916" providerId="AD" clId="Web-{5C37D5E5-07CE-F591-F157-775617E0B996}" dt="2024-07-10T15:01:00.369" v="102" actId="1076"/>
        <pc:sldMkLst>
          <pc:docMk/>
          <pc:sldMk cId="799981703" sldId="262"/>
        </pc:sldMkLst>
        <pc:spChg chg="mod">
          <ac:chgData name="Kumar, Menaka" userId="S::kumar.menaka@epa.gov::8972b6a7-3ec9-4ac8-b4ad-4e01d2fc2916" providerId="AD" clId="Web-{5C37D5E5-07CE-F591-F157-775617E0B996}" dt="2024-07-10T15:00:34.260" v="94" actId="20577"/>
          <ac:spMkLst>
            <pc:docMk/>
            <pc:sldMk cId="799981703" sldId="262"/>
            <ac:spMk id="2" creationId="{D47FE81A-47BA-973C-9121-E91EA9566577}"/>
          </ac:spMkLst>
        </pc:spChg>
        <pc:picChg chg="add del mod">
          <ac:chgData name="Kumar, Menaka" userId="S::kumar.menaka@epa.gov::8972b6a7-3ec9-4ac8-b4ad-4e01d2fc2916" providerId="AD" clId="Web-{5C37D5E5-07CE-F591-F157-775617E0B996}" dt="2024-07-10T15:00:40.119" v="97"/>
          <ac:picMkLst>
            <pc:docMk/>
            <pc:sldMk cId="799981703" sldId="262"/>
            <ac:picMk id="3" creationId="{1F480560-88CE-C939-D4D3-7FDE259063CC}"/>
          </ac:picMkLst>
        </pc:picChg>
        <pc:picChg chg="add del">
          <ac:chgData name="Kumar, Menaka" userId="S::kumar.menaka@epa.gov::8972b6a7-3ec9-4ac8-b4ad-4e01d2fc2916" providerId="AD" clId="Web-{5C37D5E5-07CE-F591-F157-775617E0B996}" dt="2024-07-10T15:00:51.447" v="99"/>
          <ac:picMkLst>
            <pc:docMk/>
            <pc:sldMk cId="799981703" sldId="262"/>
            <ac:picMk id="4" creationId="{714488D3-6278-405C-5D0B-F8CB2B5F0DCB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5:01:00.369" v="102" actId="1076"/>
          <ac:picMkLst>
            <pc:docMk/>
            <pc:sldMk cId="799981703" sldId="262"/>
            <ac:picMk id="5" creationId="{6FFFB960-528C-0E1C-20DD-7734060596E9}"/>
          </ac:picMkLst>
        </pc:picChg>
      </pc:sldChg>
      <pc:sldChg chg="addSp delSp modSp add replId">
        <pc:chgData name="Kumar, Menaka" userId="S::kumar.menaka@epa.gov::8972b6a7-3ec9-4ac8-b4ad-4e01d2fc2916" providerId="AD" clId="Web-{5C37D5E5-07CE-F591-F157-775617E0B996}" dt="2024-07-10T15:02:49.165" v="121" actId="14100"/>
        <pc:sldMkLst>
          <pc:docMk/>
          <pc:sldMk cId="372355061" sldId="263"/>
        </pc:sldMkLst>
        <pc:spChg chg="mod">
          <ac:chgData name="Kumar, Menaka" userId="S::kumar.menaka@epa.gov::8972b6a7-3ec9-4ac8-b4ad-4e01d2fc2916" providerId="AD" clId="Web-{5C37D5E5-07CE-F591-F157-775617E0B996}" dt="2024-07-10T15:02:49.165" v="121" actId="14100"/>
          <ac:spMkLst>
            <pc:docMk/>
            <pc:sldMk cId="372355061" sldId="263"/>
            <ac:spMk id="2" creationId="{D47FE81A-47BA-973C-9121-E91EA9566577}"/>
          </ac:spMkLst>
        </pc:spChg>
        <pc:picChg chg="del">
          <ac:chgData name="Kumar, Menaka" userId="S::kumar.menaka@epa.gov::8972b6a7-3ec9-4ac8-b4ad-4e01d2fc2916" providerId="AD" clId="Web-{5C37D5E5-07CE-F591-F157-775617E0B996}" dt="2024-07-10T15:01:28.806" v="105"/>
          <ac:picMkLst>
            <pc:docMk/>
            <pc:sldMk cId="372355061" sldId="263"/>
            <ac:picMk id="3" creationId="{99357F9E-E511-14B1-634B-F1972A807043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5:01:30.947" v="106" actId="1076"/>
          <ac:picMkLst>
            <pc:docMk/>
            <pc:sldMk cId="372355061" sldId="263"/>
            <ac:picMk id="4" creationId="{04ED7D6D-A1B3-C3B7-F263-CD47D0B4D668}"/>
          </ac:picMkLst>
        </pc:picChg>
        <pc:picChg chg="del">
          <ac:chgData name="Kumar, Menaka" userId="S::kumar.menaka@epa.gov::8972b6a7-3ec9-4ac8-b4ad-4e01d2fc2916" providerId="AD" clId="Web-{5C37D5E5-07CE-F591-F157-775617E0B996}" dt="2024-07-10T15:01:47.540" v="109"/>
          <ac:picMkLst>
            <pc:docMk/>
            <pc:sldMk cId="372355061" sldId="263"/>
            <ac:picMk id="5" creationId="{B8AA7053-5855-332A-C8D1-0032D696DC7E}"/>
          </ac:picMkLst>
        </pc:picChg>
        <pc:picChg chg="del">
          <ac:chgData name="Kumar, Menaka" userId="S::kumar.menaka@epa.gov::8972b6a7-3ec9-4ac8-b4ad-4e01d2fc2916" providerId="AD" clId="Web-{5C37D5E5-07CE-F591-F157-775617E0B996}" dt="2024-07-10T15:01:57.087" v="111"/>
          <ac:picMkLst>
            <pc:docMk/>
            <pc:sldMk cId="372355061" sldId="263"/>
            <ac:picMk id="6" creationId="{1FF294C1-A274-F0DE-1A4A-41D35C0AE163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5:01:49.634" v="110" actId="1076"/>
          <ac:picMkLst>
            <pc:docMk/>
            <pc:sldMk cId="372355061" sldId="263"/>
            <ac:picMk id="7" creationId="{5A907352-135C-F4B1-4782-CFE6E136AE4B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5:02:06.509" v="114" actId="1076"/>
          <ac:picMkLst>
            <pc:docMk/>
            <pc:sldMk cId="372355061" sldId="263"/>
            <ac:picMk id="8" creationId="{E42C8828-6BB3-4788-3ECA-D6137C633515}"/>
          </ac:picMkLst>
        </pc:picChg>
      </pc:sldChg>
    </pc:docChg>
  </pc:docChgLst>
  <pc:docChgLst>
    <pc:chgData name="Kumar, Menaka" userId="8972b6a7-3ec9-4ac8-b4ad-4e01d2fc2916" providerId="ADAL" clId="{5BE4E319-3048-4EFB-B86A-281F863612A6}"/>
    <pc:docChg chg="undo redo custSel addSld delSld modSld sldOrd">
      <pc:chgData name="Kumar, Menaka" userId="8972b6a7-3ec9-4ac8-b4ad-4e01d2fc2916" providerId="ADAL" clId="{5BE4E319-3048-4EFB-B86A-281F863612A6}" dt="2024-07-19T20:19:25.082" v="379"/>
      <pc:docMkLst>
        <pc:docMk/>
      </pc:docMkLst>
      <pc:sldChg chg="modSp mod">
        <pc:chgData name="Kumar, Menaka" userId="8972b6a7-3ec9-4ac8-b4ad-4e01d2fc2916" providerId="ADAL" clId="{5BE4E319-3048-4EFB-B86A-281F863612A6}" dt="2024-07-19T20:13:35.518" v="369" actId="20577"/>
        <pc:sldMkLst>
          <pc:docMk/>
          <pc:sldMk cId="109857222" sldId="256"/>
        </pc:sldMkLst>
        <pc:spChg chg="mod">
          <ac:chgData name="Kumar, Menaka" userId="8972b6a7-3ec9-4ac8-b4ad-4e01d2fc2916" providerId="ADAL" clId="{5BE4E319-3048-4EFB-B86A-281F863612A6}" dt="2024-07-19T19:49:30.629" v="4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umar, Menaka" userId="8972b6a7-3ec9-4ac8-b4ad-4e01d2fc2916" providerId="ADAL" clId="{5BE4E319-3048-4EFB-B86A-281F863612A6}" dt="2024-07-19T20:13:35.518" v="36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addCm modCm">
        <pc:chgData name="Kumar, Menaka" userId="8972b6a7-3ec9-4ac8-b4ad-4e01d2fc2916" providerId="ADAL" clId="{5BE4E319-3048-4EFB-B86A-281F863612A6}" dt="2024-07-19T20:15:14.596" v="371"/>
        <pc:sldMkLst>
          <pc:docMk/>
          <pc:sldMk cId="4038078288" sldId="257"/>
        </pc:sldMkLst>
        <pc:picChg chg="mod">
          <ac:chgData name="Kumar, Menaka" userId="8972b6a7-3ec9-4ac8-b4ad-4e01d2fc2916" providerId="ADAL" clId="{5BE4E319-3048-4EFB-B86A-281F863612A6}" dt="2024-07-19T19:58:44.826" v="254" actId="14826"/>
          <ac:picMkLst>
            <pc:docMk/>
            <pc:sldMk cId="4038078288" sldId="257"/>
            <ac:picMk id="7" creationId="{73F984BA-1A41-7463-32A5-5FCE8E00D35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umar, Menaka" userId="8972b6a7-3ec9-4ac8-b4ad-4e01d2fc2916" providerId="ADAL" clId="{5BE4E319-3048-4EFB-B86A-281F863612A6}" dt="2024-07-19T20:15:14.596" v="371"/>
              <pc2:cmMkLst xmlns:pc2="http://schemas.microsoft.com/office/powerpoint/2019/9/main/command">
                <pc:docMk/>
                <pc:sldMk cId="4038078288" sldId="257"/>
                <pc2:cmMk id="{99A5F4BD-39FE-45BD-B080-402D2196BF6C}"/>
              </pc2:cmMkLst>
              <pc226:cmRplyChg chg="add">
                <pc226:chgData name="Kumar, Menaka" userId="8972b6a7-3ec9-4ac8-b4ad-4e01d2fc2916" providerId="ADAL" clId="{5BE4E319-3048-4EFB-B86A-281F863612A6}" dt="2024-07-19T20:15:14.596" v="371"/>
                <pc2:cmRplyMkLst xmlns:pc2="http://schemas.microsoft.com/office/powerpoint/2019/9/main/command">
                  <pc:docMk/>
                  <pc:sldMk cId="4038078288" sldId="257"/>
                  <pc2:cmMk id="{99A5F4BD-39FE-45BD-B080-402D2196BF6C}"/>
                  <pc2:cmRplyMk id="{D9A485A0-F1DA-4DDE-A971-2418AFF20C03}"/>
                </pc2:cmRplyMkLst>
              </pc226:cmRplyChg>
            </pc226:cmChg>
          </p:ext>
        </pc:extLst>
      </pc:sldChg>
      <pc:sldChg chg="modSp mod addCm delCm">
        <pc:chgData name="Kumar, Menaka" userId="8972b6a7-3ec9-4ac8-b4ad-4e01d2fc2916" providerId="ADAL" clId="{5BE4E319-3048-4EFB-B86A-281F863612A6}" dt="2024-07-19T20:15:49.589" v="372" actId="14826"/>
        <pc:sldMkLst>
          <pc:docMk/>
          <pc:sldMk cId="585600077" sldId="258"/>
        </pc:sldMkLst>
        <pc:picChg chg="mod">
          <ac:chgData name="Kumar, Menaka" userId="8972b6a7-3ec9-4ac8-b4ad-4e01d2fc2916" providerId="ADAL" clId="{5BE4E319-3048-4EFB-B86A-281F863612A6}" dt="2024-07-19T19:58:26.056" v="251" actId="14826"/>
          <ac:picMkLst>
            <pc:docMk/>
            <pc:sldMk cId="585600077" sldId="258"/>
            <ac:picMk id="7" creationId="{9106321C-30D1-61D1-9CF6-FB8826FD8D47}"/>
          </ac:picMkLst>
        </pc:picChg>
        <pc:picChg chg="mod">
          <ac:chgData name="Kumar, Menaka" userId="8972b6a7-3ec9-4ac8-b4ad-4e01d2fc2916" providerId="ADAL" clId="{5BE4E319-3048-4EFB-B86A-281F863612A6}" dt="2024-07-19T20:15:49.589" v="372" actId="14826"/>
          <ac:picMkLst>
            <pc:docMk/>
            <pc:sldMk cId="585600077" sldId="258"/>
            <ac:picMk id="8" creationId="{718AE9C2-5A97-216B-E4D1-6513B32B2C50}"/>
          </ac:picMkLst>
        </pc:picChg>
        <pc:picChg chg="mod">
          <ac:chgData name="Kumar, Menaka" userId="8972b6a7-3ec9-4ac8-b4ad-4e01d2fc2916" providerId="ADAL" clId="{5BE4E319-3048-4EFB-B86A-281F863612A6}" dt="2024-07-19T19:58:03.116" v="247" actId="14826"/>
          <ac:picMkLst>
            <pc:docMk/>
            <pc:sldMk cId="585600077" sldId="258"/>
            <ac:picMk id="9" creationId="{0D91D92A-B104-63AC-0D31-33A2EC72B6E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Kumar, Menaka" userId="8972b6a7-3ec9-4ac8-b4ad-4e01d2fc2916" providerId="ADAL" clId="{5BE4E319-3048-4EFB-B86A-281F863612A6}" dt="2024-07-19T19:57:59.624" v="246"/>
              <pc2:cmMkLst xmlns:pc2="http://schemas.microsoft.com/office/powerpoint/2019/9/main/command">
                <pc:docMk/>
                <pc:sldMk cId="585600077" sldId="258"/>
                <pc2:cmMk id="{745D7985-304C-433D-A147-CB9A33D36D7C}"/>
              </pc2:cmMkLst>
            </pc226:cmChg>
          </p:ext>
        </pc:extLst>
      </pc:sldChg>
      <pc:sldChg chg="del">
        <pc:chgData name="Kumar, Menaka" userId="8972b6a7-3ec9-4ac8-b4ad-4e01d2fc2916" providerId="ADAL" clId="{5BE4E319-3048-4EFB-B86A-281F863612A6}" dt="2024-07-19T20:02:58.687" v="274" actId="47"/>
        <pc:sldMkLst>
          <pc:docMk/>
          <pc:sldMk cId="3297832648" sldId="260"/>
        </pc:sldMkLst>
      </pc:sldChg>
      <pc:sldChg chg="addSp delSp modSp mod delCm modCm">
        <pc:chgData name="Kumar, Menaka" userId="8972b6a7-3ec9-4ac8-b4ad-4e01d2fc2916" providerId="ADAL" clId="{5BE4E319-3048-4EFB-B86A-281F863612A6}" dt="2024-07-19T20:10:49.640" v="341" actId="14826"/>
        <pc:sldMkLst>
          <pc:docMk/>
          <pc:sldMk cId="3723271700" sldId="261"/>
        </pc:sldMkLst>
        <pc:spChg chg="mod">
          <ac:chgData name="Kumar, Menaka" userId="8972b6a7-3ec9-4ac8-b4ad-4e01d2fc2916" providerId="ADAL" clId="{5BE4E319-3048-4EFB-B86A-281F863612A6}" dt="2024-07-19T20:06:12.571" v="324" actId="20577"/>
          <ac:spMkLst>
            <pc:docMk/>
            <pc:sldMk cId="3723271700" sldId="261"/>
            <ac:spMk id="2" creationId="{D47FE81A-47BA-973C-9121-E91EA9566577}"/>
          </ac:spMkLst>
        </pc:spChg>
        <pc:picChg chg="add del mod">
          <ac:chgData name="Kumar, Menaka" userId="8972b6a7-3ec9-4ac8-b4ad-4e01d2fc2916" providerId="ADAL" clId="{5BE4E319-3048-4EFB-B86A-281F863612A6}" dt="2024-07-19T20:10:49.640" v="341" actId="14826"/>
          <ac:picMkLst>
            <pc:docMk/>
            <pc:sldMk cId="3723271700" sldId="261"/>
            <ac:picMk id="4" creationId="{ECCB48EE-EF04-75F7-6F88-38772BA6C1A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Kumar, Menaka" userId="8972b6a7-3ec9-4ac8-b4ad-4e01d2fc2916" providerId="ADAL" clId="{5BE4E319-3048-4EFB-B86A-281F863612A6}" dt="2024-07-19T20:06:34.894" v="328"/>
              <pc2:cmMkLst xmlns:pc2="http://schemas.microsoft.com/office/powerpoint/2019/9/main/command">
                <pc:docMk/>
                <pc:sldMk cId="3723271700" sldId="261"/>
                <pc2:cmMk id="{FFBB0F7B-5B05-44EC-87FB-E9F12FCFAC19}"/>
              </pc2:cmMkLst>
            </pc226:cmChg>
          </p:ext>
        </pc:extLst>
      </pc:sldChg>
      <pc:sldChg chg="modSp mod addCm">
        <pc:chgData name="Kumar, Menaka" userId="8972b6a7-3ec9-4ac8-b4ad-4e01d2fc2916" providerId="ADAL" clId="{5BE4E319-3048-4EFB-B86A-281F863612A6}" dt="2024-07-19T20:19:25.082" v="379"/>
        <pc:sldMkLst>
          <pc:docMk/>
          <pc:sldMk cId="799981703" sldId="262"/>
        </pc:sldMkLst>
        <pc:picChg chg="mod">
          <ac:chgData name="Kumar, Menaka" userId="8972b6a7-3ec9-4ac8-b4ad-4e01d2fc2916" providerId="ADAL" clId="{5BE4E319-3048-4EFB-B86A-281F863612A6}" dt="2024-07-19T20:02:25.466" v="270" actId="14826"/>
          <ac:picMkLst>
            <pc:docMk/>
            <pc:sldMk cId="799981703" sldId="262"/>
            <ac:picMk id="4" creationId="{4A224AA5-B9A6-93F3-7156-DC45C40630F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umar, Menaka" userId="8972b6a7-3ec9-4ac8-b4ad-4e01d2fc2916" providerId="ADAL" clId="{5BE4E319-3048-4EFB-B86A-281F863612A6}" dt="2024-07-19T20:19:25.082" v="379"/>
              <pc2:cmMkLst xmlns:pc2="http://schemas.microsoft.com/office/powerpoint/2019/9/main/command">
                <pc:docMk/>
                <pc:sldMk cId="799981703" sldId="262"/>
                <pc2:cmMk id="{303E7753-14D5-4C80-A01D-136001DF4682}"/>
              </pc2:cmMkLst>
            </pc226:cmChg>
          </p:ext>
        </pc:extLst>
      </pc:sldChg>
      <pc:sldChg chg="modSp mod">
        <pc:chgData name="Kumar, Menaka" userId="8972b6a7-3ec9-4ac8-b4ad-4e01d2fc2916" providerId="ADAL" clId="{5BE4E319-3048-4EFB-B86A-281F863612A6}" dt="2024-07-19T20:01:55.607" v="269" actId="14826"/>
        <pc:sldMkLst>
          <pc:docMk/>
          <pc:sldMk cId="372355061" sldId="263"/>
        </pc:sldMkLst>
        <pc:picChg chg="mod">
          <ac:chgData name="Kumar, Menaka" userId="8972b6a7-3ec9-4ac8-b4ad-4e01d2fc2916" providerId="ADAL" clId="{5BE4E319-3048-4EFB-B86A-281F863612A6}" dt="2024-07-19T20:01:55.607" v="269" actId="14826"/>
          <ac:picMkLst>
            <pc:docMk/>
            <pc:sldMk cId="372355061" sldId="263"/>
            <ac:picMk id="4" creationId="{04ED7D6D-A1B3-C3B7-F263-CD47D0B4D668}"/>
          </ac:picMkLst>
        </pc:picChg>
        <pc:picChg chg="mod">
          <ac:chgData name="Kumar, Menaka" userId="8972b6a7-3ec9-4ac8-b4ad-4e01d2fc2916" providerId="ADAL" clId="{5BE4E319-3048-4EFB-B86A-281F863612A6}" dt="2024-07-19T20:00:22.997" v="257" actId="14826"/>
          <ac:picMkLst>
            <pc:docMk/>
            <pc:sldMk cId="372355061" sldId="263"/>
            <ac:picMk id="7" creationId="{5A907352-135C-F4B1-4782-CFE6E136AE4B}"/>
          </ac:picMkLst>
        </pc:picChg>
        <pc:picChg chg="mod">
          <ac:chgData name="Kumar, Menaka" userId="8972b6a7-3ec9-4ac8-b4ad-4e01d2fc2916" providerId="ADAL" clId="{5BE4E319-3048-4EFB-B86A-281F863612A6}" dt="2024-07-19T20:00:31.254" v="258" actId="14826"/>
          <ac:picMkLst>
            <pc:docMk/>
            <pc:sldMk cId="372355061" sldId="263"/>
            <ac:picMk id="8" creationId="{E42C8828-6BB3-4788-3ECA-D6137C633515}"/>
          </ac:picMkLst>
        </pc:picChg>
      </pc:sldChg>
      <pc:sldChg chg="addSp delSp modSp mod ord addCm delCm modCm">
        <pc:chgData name="Kumar, Menaka" userId="8972b6a7-3ec9-4ac8-b4ad-4e01d2fc2916" providerId="ADAL" clId="{5BE4E319-3048-4EFB-B86A-281F863612A6}" dt="2024-07-19T20:18:48.074" v="378"/>
        <pc:sldMkLst>
          <pc:docMk/>
          <pc:sldMk cId="934779835" sldId="264"/>
        </pc:sldMkLst>
        <pc:spChg chg="mod">
          <ac:chgData name="Kumar, Menaka" userId="8972b6a7-3ec9-4ac8-b4ad-4e01d2fc2916" providerId="ADAL" clId="{5BE4E319-3048-4EFB-B86A-281F863612A6}" dt="2024-07-19T20:06:22.920" v="326" actId="20577"/>
          <ac:spMkLst>
            <pc:docMk/>
            <pc:sldMk cId="934779835" sldId="264"/>
            <ac:spMk id="2" creationId="{D47FE81A-47BA-973C-9121-E91EA9566577}"/>
          </ac:spMkLst>
        </pc:spChg>
        <pc:picChg chg="add del mod">
          <ac:chgData name="Kumar, Menaka" userId="8972b6a7-3ec9-4ac8-b4ad-4e01d2fc2916" providerId="ADAL" clId="{5BE4E319-3048-4EFB-B86A-281F863612A6}" dt="2024-07-19T20:09:25.116" v="333" actId="14826"/>
          <ac:picMkLst>
            <pc:docMk/>
            <pc:sldMk cId="934779835" sldId="264"/>
            <ac:picMk id="5" creationId="{BEB7417A-A832-1D75-8330-1D2C286E77F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Kumar, Menaka" userId="8972b6a7-3ec9-4ac8-b4ad-4e01d2fc2916" providerId="ADAL" clId="{5BE4E319-3048-4EFB-B86A-281F863612A6}" dt="2024-07-19T20:18:48.074" v="378"/>
              <pc2:cmMkLst xmlns:pc2="http://schemas.microsoft.com/office/powerpoint/2019/9/main/command">
                <pc:docMk/>
                <pc:sldMk cId="934779835" sldId="264"/>
                <pc2:cmMk id="{4B8E860A-46EE-4C13-8CFD-83D9F281CD42}"/>
              </pc2:cmMkLst>
              <pc226:cmRplyChg chg="add mod">
                <pc226:chgData name="Kumar, Menaka" userId="8972b6a7-3ec9-4ac8-b4ad-4e01d2fc2916" providerId="ADAL" clId="{5BE4E319-3048-4EFB-B86A-281F863612A6}" dt="2024-07-19T20:17:14.794" v="376"/>
                <pc2:cmRplyMkLst xmlns:pc2="http://schemas.microsoft.com/office/powerpoint/2019/9/main/command">
                  <pc:docMk/>
                  <pc:sldMk cId="934779835" sldId="264"/>
                  <pc2:cmMk id="{4B8E860A-46EE-4C13-8CFD-83D9F281CD42}"/>
                  <pc2:cmRplyMk id="{722A78EB-0A55-49D5-BAF8-87437E20AEC5}"/>
                </pc2:cmRplyMkLst>
              </pc226:cmRplyChg>
            </pc226:cmChg>
            <pc226:cmChg xmlns:pc226="http://schemas.microsoft.com/office/powerpoint/2022/06/main/command" chg="del">
              <pc226:chgData name="Kumar, Menaka" userId="8972b6a7-3ec9-4ac8-b4ad-4e01d2fc2916" providerId="ADAL" clId="{5BE4E319-3048-4EFB-B86A-281F863612A6}" dt="2024-07-19T20:06:27.915" v="327"/>
              <pc2:cmMkLst xmlns:pc2="http://schemas.microsoft.com/office/powerpoint/2019/9/main/command">
                <pc:docMk/>
                <pc:sldMk cId="934779835" sldId="264"/>
                <pc2:cmMk id="{D11E5E16-0319-4F82-9789-3A04197CEF89}"/>
              </pc2:cmMkLst>
            </pc226:cmChg>
          </p:ext>
        </pc:extLst>
      </pc:sldChg>
      <pc:sldChg chg="del">
        <pc:chgData name="Kumar, Menaka" userId="8972b6a7-3ec9-4ac8-b4ad-4e01d2fc2916" providerId="ADAL" clId="{5BE4E319-3048-4EFB-B86A-281F863612A6}" dt="2024-07-19T20:02:53.360" v="273" actId="47"/>
        <pc:sldMkLst>
          <pc:docMk/>
          <pc:sldMk cId="569589211" sldId="265"/>
        </pc:sldMkLst>
      </pc:sldChg>
      <pc:sldChg chg="addSp delSp modSp add del mod ord">
        <pc:chgData name="Kumar, Menaka" userId="8972b6a7-3ec9-4ac8-b4ad-4e01d2fc2916" providerId="ADAL" clId="{5BE4E319-3048-4EFB-B86A-281F863612A6}" dt="2024-07-19T20:05:26.132" v="311" actId="47"/>
        <pc:sldMkLst>
          <pc:docMk/>
          <pc:sldMk cId="794310502" sldId="265"/>
        </pc:sldMkLst>
        <pc:graphicFrameChg chg="del">
          <ac:chgData name="Kumar, Menaka" userId="8972b6a7-3ec9-4ac8-b4ad-4e01d2fc2916" providerId="ADAL" clId="{5BE4E319-3048-4EFB-B86A-281F863612A6}" dt="2024-07-19T20:03:53.177" v="283" actId="478"/>
          <ac:graphicFrameMkLst>
            <pc:docMk/>
            <pc:sldMk cId="794310502" sldId="265"/>
            <ac:graphicFrameMk id="7" creationId="{BE451BDB-5E28-DE6B-47E4-01724D045515}"/>
          </ac:graphicFrameMkLst>
        </pc:graphicFrameChg>
        <pc:picChg chg="add mod">
          <ac:chgData name="Kumar, Menaka" userId="8972b6a7-3ec9-4ac8-b4ad-4e01d2fc2916" providerId="ADAL" clId="{5BE4E319-3048-4EFB-B86A-281F863612A6}" dt="2024-07-19T20:04:27.773" v="292" actId="1076"/>
          <ac:picMkLst>
            <pc:docMk/>
            <pc:sldMk cId="794310502" sldId="265"/>
            <ac:picMk id="4" creationId="{560CB8BC-6A93-9BC7-D3F7-CD87CC968FB9}"/>
          </ac:picMkLst>
        </pc:picChg>
        <pc:picChg chg="del">
          <ac:chgData name="Kumar, Menaka" userId="8972b6a7-3ec9-4ac8-b4ad-4e01d2fc2916" providerId="ADAL" clId="{5BE4E319-3048-4EFB-B86A-281F863612A6}" dt="2024-07-19T20:03:49.215" v="282" actId="478"/>
          <ac:picMkLst>
            <pc:docMk/>
            <pc:sldMk cId="794310502" sldId="265"/>
            <ac:picMk id="5" creationId="{BEB7417A-A832-1D75-8330-1D2C286E77F0}"/>
          </ac:picMkLst>
        </pc:picChg>
      </pc:sldChg>
      <pc:sldChg chg="modSp add mod addCm">
        <pc:chgData name="Kumar, Menaka" userId="8972b6a7-3ec9-4ac8-b4ad-4e01d2fc2916" providerId="ADAL" clId="{5BE4E319-3048-4EFB-B86A-281F863612A6}" dt="2024-07-19T20:18:01.713" v="377"/>
        <pc:sldMkLst>
          <pc:docMk/>
          <pc:sldMk cId="1939150010" sldId="266"/>
        </pc:sldMkLst>
        <pc:spChg chg="mod">
          <ac:chgData name="Kumar, Menaka" userId="8972b6a7-3ec9-4ac8-b4ad-4e01d2fc2916" providerId="ADAL" clId="{5BE4E319-3048-4EFB-B86A-281F863612A6}" dt="2024-07-19T20:06:18.354" v="325" actId="20577"/>
          <ac:spMkLst>
            <pc:docMk/>
            <pc:sldMk cId="1939150010" sldId="266"/>
            <ac:spMk id="2" creationId="{D47FE81A-47BA-973C-9121-E91EA9566577}"/>
          </ac:spMkLst>
        </pc:spChg>
        <pc:picChg chg="mod">
          <ac:chgData name="Kumar, Menaka" userId="8972b6a7-3ec9-4ac8-b4ad-4e01d2fc2916" providerId="ADAL" clId="{5BE4E319-3048-4EFB-B86A-281F863612A6}" dt="2024-07-19T20:09:50.217" v="340" actId="14826"/>
          <ac:picMkLst>
            <pc:docMk/>
            <pc:sldMk cId="1939150010" sldId="266"/>
            <ac:picMk id="4" creationId="{560CB8BC-6A93-9BC7-D3F7-CD87CC968FB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umar, Menaka" userId="8972b6a7-3ec9-4ac8-b4ad-4e01d2fc2916" providerId="ADAL" clId="{5BE4E319-3048-4EFB-B86A-281F863612A6}" dt="2024-07-19T20:18:01.713" v="377"/>
              <pc2:cmMkLst xmlns:pc2="http://schemas.microsoft.com/office/powerpoint/2019/9/main/command">
                <pc:docMk/>
                <pc:sldMk cId="1939150010" sldId="266"/>
                <pc2:cmMk id="{97D86C46-0612-44F9-AE1D-7E8F0FB1A231}"/>
              </pc2:cmMkLst>
            </pc226:cmChg>
          </p:ext>
        </pc:extLst>
      </pc:sldChg>
      <pc:sldChg chg="add del">
        <pc:chgData name="Kumar, Menaka" userId="8972b6a7-3ec9-4ac8-b4ad-4e01d2fc2916" providerId="ADAL" clId="{5BE4E319-3048-4EFB-B86A-281F863612A6}" dt="2024-07-19T20:02:46.760" v="272" actId="2890"/>
        <pc:sldMkLst>
          <pc:docMk/>
          <pc:sldMk cId="3178688851" sldId="266"/>
        </pc:sldMkLst>
      </pc:sldChg>
      <pc:sldChg chg="addSp delSp modSp add mod ord">
        <pc:chgData name="Kumar, Menaka" userId="8972b6a7-3ec9-4ac8-b4ad-4e01d2fc2916" providerId="ADAL" clId="{5BE4E319-3048-4EFB-B86A-281F863612A6}" dt="2024-07-19T20:10:59.385" v="342" actId="14826"/>
        <pc:sldMkLst>
          <pc:docMk/>
          <pc:sldMk cId="1216356228" sldId="267"/>
        </pc:sldMkLst>
        <pc:spChg chg="mod">
          <ac:chgData name="Kumar, Menaka" userId="8972b6a7-3ec9-4ac8-b4ad-4e01d2fc2916" providerId="ADAL" clId="{5BE4E319-3048-4EFB-B86A-281F863612A6}" dt="2024-07-19T20:06:07.985" v="323" actId="20577"/>
          <ac:spMkLst>
            <pc:docMk/>
            <pc:sldMk cId="1216356228" sldId="267"/>
            <ac:spMk id="2" creationId="{D47FE81A-47BA-973C-9121-E91EA9566577}"/>
          </ac:spMkLst>
        </pc:spChg>
        <pc:picChg chg="add del mod">
          <ac:chgData name="Kumar, Menaka" userId="8972b6a7-3ec9-4ac8-b4ad-4e01d2fc2916" providerId="ADAL" clId="{5BE4E319-3048-4EFB-B86A-281F863612A6}" dt="2024-07-19T20:10:59.385" v="342" actId="14826"/>
          <ac:picMkLst>
            <pc:docMk/>
            <pc:sldMk cId="1216356228" sldId="267"/>
            <ac:picMk id="4" creationId="{560CB8BC-6A93-9BC7-D3F7-CD87CC968FB9}"/>
          </ac:picMkLst>
        </pc:picChg>
      </pc:sldChg>
    </pc:docChg>
  </pc:docChgLst>
</pc:chgInfo>
</file>

<file path=ppt/comments/modernComment_101_F0B02F5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9A5F4BD-39FE-45BD-B080-402D2196BF6C}" authorId="{0404ADED-5683-89EB-43BB-73634A6D391F}" created="2024-07-19T20:15:05.03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38078288" sldId="257"/>
      <ac:picMk id="7" creationId="{73F984BA-1A41-7463-32A5-5FCE8E00D35C}"/>
    </ac:deMkLst>
    <p188:replyLst>
      <p188:reply id="{D9A485A0-F1DA-4DDE-A971-2418AFF20C03}" authorId="{0404ADED-5683-89EB-43BB-73634A6D391F}" created="2024-07-19T20:15:14.588">
        <p188:txBody>
          <a:bodyPr/>
          <a:lstStyle/>
          <a:p>
            <a:r>
              <a:rPr lang="en-US"/>
              <a:t>Canary did not perform very well</a:t>
            </a:r>
          </a:p>
        </p188:txBody>
      </p188:reply>
    </p188:replyLst>
    <p188:txBody>
      <a:bodyPr/>
      <a:lstStyle/>
      <a:p>
        <a:r>
          <a:rPr lang="en-US"/>
          <a:t>Lascar 30391 for some reason consistently under reports at the low CO concentrations and seems to not be zero-ed well.</a:t>
        </a:r>
      </a:p>
    </p188:txBody>
  </p188:cm>
</p188:cmLst>
</file>

<file path=ppt/comments/modernComment_102_22E78C4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45D7985-304C-433D-A147-CB9A33D36D7C}" authorId="{B3ED245A-21EA-F229-1A57-1B430C5037C5}" created="2024-07-10T15:02:32.85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85600077" sldId="258"/>
      <ac:picMk id="5" creationId="{B8AA7053-5855-332A-C8D1-0032D696DC7E}"/>
    </ac:deMkLst>
    <p188:txBody>
      <a:bodyPr/>
      <a:lstStyle/>
      <a:p>
        <a:r>
          <a:rPr lang="en-US"/>
          <a:t>the grey box not the best for this test cause it is for field evaluation targets and not lab evaluation targets</a:t>
        </a:r>
      </a:p>
    </p188:txBody>
  </p188:cm>
</p188:cmLst>
</file>

<file path=ppt/comments/modernComment_106_2FAEC08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3E7753-14D5-4C80-A01D-136001DF4682}" authorId="{0404ADED-5683-89EB-43BB-73634A6D391F}" created="2024-07-19T20:19:25.05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99981703" sldId="262"/>
      <ac:picMk id="4" creationId="{4A224AA5-B9A6-93F3-7156-DC45C40630FE}"/>
    </ac:deMkLst>
    <p188:txBody>
      <a:bodyPr/>
      <a:lstStyle/>
      <a:p>
        <a:r>
          <a:rPr lang="en-US"/>
          <a:t>VAMMS performed better in the second concentration ramp</a:t>
        </a:r>
      </a:p>
    </p188:txBody>
  </p188:cm>
</p188:cmLst>
</file>

<file path=ppt/comments/modernComment_107_1631AFF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69BC08B-B707-40B8-8B34-CDAEF075E674}" authorId="{0404ADED-5683-89EB-43BB-73634A6D391F}" created="2024-07-10T15:24:14.62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2355061" sldId="263"/>
      <ac:picMk id="7" creationId="{5A907352-135C-F4B1-4782-CFE6E136AE4B}"/>
    </ac:deMkLst>
    <p188:txBody>
      <a:bodyPr/>
      <a:lstStyle/>
      <a:p>
        <a:r>
          <a:rPr lang="en-US"/>
          <a:t>the grey box not the best for this test cause it is for field evaluation targets and not lab evaluation targets</a:t>
        </a:r>
      </a:p>
    </p188:txBody>
  </p188:cm>
</p188:cmLst>
</file>

<file path=ppt/comments/modernComment_108_37B79BB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B8E860A-46EE-4C13-8CFD-83D9F281CD42}" authorId="{0404ADED-5683-89EB-43BB-73634A6D391F}" created="2024-07-19T20:16:39.90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34779835" sldId="264"/>
      <ac:picMk id="5" creationId="{BEB7417A-A832-1D75-8330-1D2C286E77F0}"/>
    </ac:deMkLst>
    <p188:replyLst>
      <p188:reply id="{722A78EB-0A55-49D5-BAF8-87437E20AEC5}" authorId="{0404ADED-5683-89EB-43BB-73634A6D391F}" created="2024-07-19T20:17:03.716">
        <p188:txBody>
          <a:bodyPr/>
          <a:lstStyle/>
          <a:p>
            <a:r>
              <a:rPr lang="en-US"/>
              <a:t>VAMMS does not seem to be impacted by temperature but impacted by RH. Higher RH leads to higher error</a:t>
            </a:r>
          </a:p>
        </p188:txBody>
      </p188:reply>
    </p188:replyLst>
    <p188:txBody>
      <a:bodyPr/>
      <a:lstStyle/>
      <a:p>
        <a:r>
          <a:rPr lang="en-US"/>
          <a:t>LASCARS and Canary seem to be impacted by temperature; higher the temp the higher the error. Both impacted slightly by RH. For LASCARS, higher RH leads to lower error and for canary, higher RH lights to higher error</a:t>
        </a:r>
      </a:p>
    </p188:txBody>
  </p188:cm>
</p188:cmLst>
</file>

<file path=ppt/comments/modernComment_10A_739514B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7D86C46-0612-44F9-AE1D-7E8F0FB1A231}" authorId="{0404ADED-5683-89EB-43BB-73634A6D391F}" created="2024-07-19T20:18:01.69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39150010" sldId="266"/>
      <ac:picMk id="4" creationId="{560CB8BC-6A93-9BC7-D3F7-CD87CC968FB9}"/>
    </ac:deMkLst>
    <p188:txBody>
      <a:bodyPr/>
      <a:lstStyle/>
      <a:p>
        <a:r>
          <a:rPr lang="en-US"/>
          <a:t>In this plot can really see how the VAMMS is impacted by the high RH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1_F0B02F5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2_22E78C4D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8_37B79BBB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A_739514BA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6_2FAEC0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07_1631AFF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144" y="1028485"/>
            <a:ext cx="11431712" cy="2400515"/>
          </a:xfrm>
        </p:spPr>
        <p:txBody>
          <a:bodyPr/>
          <a:lstStyle/>
          <a:p>
            <a:r>
              <a:rPr lang="en-US" dirty="0">
                <a:cs typeface="Calibri Light"/>
              </a:rPr>
              <a:t>CO Sensor Lab Evaluations  - Group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37462"/>
            <a:ext cx="9144000" cy="240484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Put in 3 </a:t>
            </a:r>
            <a:r>
              <a:rPr lang="en-US" dirty="0" err="1">
                <a:cs typeface="Calibri"/>
              </a:rPr>
              <a:t>Canarys</a:t>
            </a:r>
            <a:r>
              <a:rPr lang="en-US" dirty="0">
                <a:cs typeface="Calibri"/>
              </a:rPr>
              <a:t>, 3 LASCARS, and 1 VAMMS in the Environmental Test Chamber in D566. Two of the </a:t>
            </a:r>
            <a:r>
              <a:rPr lang="en-US" dirty="0" err="1">
                <a:cs typeface="Calibri"/>
              </a:rPr>
              <a:t>Canarys</a:t>
            </a:r>
            <a:r>
              <a:rPr lang="en-US" dirty="0">
                <a:cs typeface="Calibri"/>
              </a:rPr>
              <a:t> were not able to get online and the data from the SD cards did not have CO data. So, only data from 1 canary is shown but it went offline before test 4 so it not shown in test 4.</a:t>
            </a:r>
          </a:p>
          <a:p>
            <a:r>
              <a:rPr lang="en-US" dirty="0">
                <a:cs typeface="Calibri"/>
              </a:rPr>
              <a:t>07/03/24 - 07/10/24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Menaka Kumar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81A-47BA-973C-9121-E91EA956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1 – Concentration Ramp (0-30ppm)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984BA-1A41-7463-32A5-5FCE8E00D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6276" y="1469204"/>
            <a:ext cx="6847725" cy="5135793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DC100A5-10B0-B6B2-7BCF-33AB4AF1F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154247"/>
              </p:ext>
            </p:extLst>
          </p:nvPr>
        </p:nvGraphicFramePr>
        <p:xfrm>
          <a:off x="761145" y="2371674"/>
          <a:ext cx="308567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5673">
                  <a:extLst>
                    <a:ext uri="{9D8B030D-6E8A-4147-A177-3AD203B41FA5}">
                      <a16:colId xmlns:a16="http://schemas.microsoft.com/office/drawing/2014/main" val="233125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CO Concentration (ppm)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38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5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8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2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9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5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22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9889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8EC65AC-514E-98B4-B1F2-FC37A34AD803}"/>
              </a:ext>
            </a:extLst>
          </p:cNvPr>
          <p:cNvSpPr txBox="1"/>
          <p:nvPr/>
        </p:nvSpPr>
        <p:spPr>
          <a:xfrm>
            <a:off x="994026" y="5527496"/>
            <a:ext cx="261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25°C and RH = 35%</a:t>
            </a:r>
          </a:p>
        </p:txBody>
      </p:sp>
    </p:spTree>
    <p:extLst>
      <p:ext uri="{BB962C8B-B14F-4D97-AF65-F5344CB8AC3E}">
        <p14:creationId xmlns:p14="http://schemas.microsoft.com/office/powerpoint/2010/main" val="40380782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81A-47BA-973C-9121-E91EA956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1 – Concentration Ramp (0-30ppm)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06321C-30D1-61D1-9CF6-FB8826FD8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559" y="1685059"/>
            <a:ext cx="6667500" cy="476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AE9C2-5A97-216B-E4D1-6513B32B2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9796" y="4059382"/>
            <a:ext cx="4800601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91D92A-B104-63AC-0D31-33A2EC72B6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9450" y="1316538"/>
            <a:ext cx="4799354" cy="274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000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81A-47BA-973C-9121-E91EA956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2 –  Effect of T and RH at ~5ppm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7417A-A832-1D75-8330-1D2C286E7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3460" y="1448692"/>
            <a:ext cx="7766620" cy="517774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451BDB-5E28-DE6B-47E4-01724D045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66011"/>
              </p:ext>
            </p:extLst>
          </p:nvPr>
        </p:nvGraphicFramePr>
        <p:xfrm>
          <a:off x="132664" y="2969285"/>
          <a:ext cx="4220796" cy="2136559"/>
        </p:xfrm>
        <a:graphic>
          <a:graphicData uri="http://schemas.openxmlformats.org/drawingml/2006/table">
            <a:tbl>
              <a:tblPr/>
              <a:tblGrid>
                <a:gridCol w="1030659">
                  <a:extLst>
                    <a:ext uri="{9D8B030D-6E8A-4147-A177-3AD203B41FA5}">
                      <a16:colId xmlns:a16="http://schemas.microsoft.com/office/drawing/2014/main" val="3375325740"/>
                    </a:ext>
                  </a:extLst>
                </a:gridCol>
                <a:gridCol w="940687">
                  <a:extLst>
                    <a:ext uri="{9D8B030D-6E8A-4147-A177-3AD203B41FA5}">
                      <a16:colId xmlns:a16="http://schemas.microsoft.com/office/drawing/2014/main" val="639819957"/>
                    </a:ext>
                  </a:extLst>
                </a:gridCol>
                <a:gridCol w="1297317">
                  <a:extLst>
                    <a:ext uri="{9D8B030D-6E8A-4147-A177-3AD203B41FA5}">
                      <a16:colId xmlns:a16="http://schemas.microsoft.com/office/drawing/2014/main" val="3612499984"/>
                    </a:ext>
                  </a:extLst>
                </a:gridCol>
                <a:gridCol w="952133">
                  <a:extLst>
                    <a:ext uri="{9D8B030D-6E8A-4147-A177-3AD203B41FA5}">
                      <a16:colId xmlns:a16="http://schemas.microsoft.com/office/drawing/2014/main" val="3022673049"/>
                    </a:ext>
                  </a:extLst>
                </a:gridCol>
              </a:tblGrid>
              <a:tr h="794259">
                <a:tc>
                  <a:txBody>
                    <a:bodyPr/>
                    <a:lstStyle/>
                    <a:p>
                      <a:pPr marL="0" algn="ctr" defTabSz="914400" rtl="0" eaLnBrk="1" fontAlgn="auto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 marL="87361" marR="87361" marT="43680" marB="436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 RH​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Medium RH​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RH​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99564"/>
                  </a:ext>
                </a:extLst>
              </a:tr>
              <a:tr h="714910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Medium T​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453798"/>
                  </a:ext>
                </a:extLst>
              </a:tr>
              <a:tr h="627390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T​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82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7798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81A-47BA-973C-9121-E91EA956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2 –  Effect of T and RH at ~5ppm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CB8BC-6A93-9BC7-D3F7-CD87CC968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1371589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500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81A-47BA-973C-9121-E91EA956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3 –  Effect of T and RH at ~10ppm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B48EE-EF04-75F7-6F88-38772BA6C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8143" y="1423637"/>
            <a:ext cx="7603857" cy="506923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58826F-D03C-7D42-1057-8E065C3F9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941073"/>
              </p:ext>
            </p:extLst>
          </p:nvPr>
        </p:nvGraphicFramePr>
        <p:xfrm>
          <a:off x="153212" y="2889976"/>
          <a:ext cx="4220796" cy="2136559"/>
        </p:xfrm>
        <a:graphic>
          <a:graphicData uri="http://schemas.openxmlformats.org/drawingml/2006/table">
            <a:tbl>
              <a:tblPr/>
              <a:tblGrid>
                <a:gridCol w="1030659">
                  <a:extLst>
                    <a:ext uri="{9D8B030D-6E8A-4147-A177-3AD203B41FA5}">
                      <a16:colId xmlns:a16="http://schemas.microsoft.com/office/drawing/2014/main" val="3375325740"/>
                    </a:ext>
                  </a:extLst>
                </a:gridCol>
                <a:gridCol w="940687">
                  <a:extLst>
                    <a:ext uri="{9D8B030D-6E8A-4147-A177-3AD203B41FA5}">
                      <a16:colId xmlns:a16="http://schemas.microsoft.com/office/drawing/2014/main" val="639819957"/>
                    </a:ext>
                  </a:extLst>
                </a:gridCol>
                <a:gridCol w="1297317">
                  <a:extLst>
                    <a:ext uri="{9D8B030D-6E8A-4147-A177-3AD203B41FA5}">
                      <a16:colId xmlns:a16="http://schemas.microsoft.com/office/drawing/2014/main" val="3612499984"/>
                    </a:ext>
                  </a:extLst>
                </a:gridCol>
                <a:gridCol w="952133">
                  <a:extLst>
                    <a:ext uri="{9D8B030D-6E8A-4147-A177-3AD203B41FA5}">
                      <a16:colId xmlns:a16="http://schemas.microsoft.com/office/drawing/2014/main" val="3022673049"/>
                    </a:ext>
                  </a:extLst>
                </a:gridCol>
              </a:tblGrid>
              <a:tr h="794259">
                <a:tc>
                  <a:txBody>
                    <a:bodyPr/>
                    <a:lstStyle/>
                    <a:p>
                      <a:pPr marL="0" algn="ctr" defTabSz="914400" rtl="0" eaLnBrk="1" fontAlgn="auto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 marL="87361" marR="87361" marT="43680" marB="436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 RH​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Medium RH​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RH​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99564"/>
                  </a:ext>
                </a:extLst>
              </a:tr>
              <a:tr h="714910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Medium T​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453798"/>
                  </a:ext>
                </a:extLst>
              </a:tr>
              <a:tr h="627390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T​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82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27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81A-47BA-973C-9121-E91EA956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3 –  Effect of T and RH at ~10ppm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CB8BC-6A93-9BC7-D3F7-CD87CC968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1371589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5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81A-47BA-973C-9121-E91EA956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3464" cy="1338478"/>
          </a:xfrm>
        </p:spPr>
        <p:txBody>
          <a:bodyPr/>
          <a:lstStyle/>
          <a:p>
            <a:r>
              <a:rPr lang="en-US" dirty="0">
                <a:cs typeface="Calibri Light"/>
              </a:rPr>
              <a:t>Test 4 – Concentration Ramp Repeat (0-30ppm)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24AA5-B9A6-93F3-7156-DC45C4063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5189" y="1520575"/>
            <a:ext cx="6916220" cy="5187165"/>
          </a:xfrm>
          <a:prstGeom prst="rect">
            <a:avLst/>
          </a:prstGeom>
        </p:spPr>
      </p:pic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681A2853-5BD8-102C-3C56-547A1AD28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44031"/>
              </p:ext>
            </p:extLst>
          </p:nvPr>
        </p:nvGraphicFramePr>
        <p:xfrm>
          <a:off x="838200" y="2630797"/>
          <a:ext cx="308567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5673">
                  <a:extLst>
                    <a:ext uri="{9D8B030D-6E8A-4147-A177-3AD203B41FA5}">
                      <a16:colId xmlns:a16="http://schemas.microsoft.com/office/drawing/2014/main" val="233125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CO Concentration (ppm)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38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5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8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2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9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5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22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988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3C99883-A2EA-39C6-07C9-C4B5B3694A6F}"/>
              </a:ext>
            </a:extLst>
          </p:cNvPr>
          <p:cNvSpPr txBox="1"/>
          <p:nvPr/>
        </p:nvSpPr>
        <p:spPr>
          <a:xfrm>
            <a:off x="1071081" y="5753527"/>
            <a:ext cx="261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25°C and RH = 35%</a:t>
            </a:r>
          </a:p>
        </p:txBody>
      </p:sp>
    </p:spTree>
    <p:extLst>
      <p:ext uri="{BB962C8B-B14F-4D97-AF65-F5344CB8AC3E}">
        <p14:creationId xmlns:p14="http://schemas.microsoft.com/office/powerpoint/2010/main" val="7999817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81A-47BA-973C-9121-E91EA956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3464" cy="1338478"/>
          </a:xfrm>
        </p:spPr>
        <p:txBody>
          <a:bodyPr/>
          <a:lstStyle/>
          <a:p>
            <a:r>
              <a:rPr lang="en-US" dirty="0">
                <a:cs typeface="Calibri Light"/>
              </a:rPr>
              <a:t>Test 4 – Concentration Ramp Repeat (0-30ppm)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D7D6D-A1B3-C3B7-F263-CD47D0B4D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013" y="1667682"/>
            <a:ext cx="6667500" cy="476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907352-135C-F4B1-4782-CFE6E136A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284" y="1307393"/>
            <a:ext cx="4803828" cy="2745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2C8828-6BB3-4788-3ECA-D6137C633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284" y="4058342"/>
            <a:ext cx="4803828" cy="274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50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82824B9CC7C24896431585BD8AA541" ma:contentTypeVersion="13" ma:contentTypeDescription="Create a new document." ma:contentTypeScope="" ma:versionID="2ad2061da7ca71811c880a15059f6ba6">
  <xsd:schema xmlns:xsd="http://www.w3.org/2001/XMLSchema" xmlns:xs="http://www.w3.org/2001/XMLSchema" xmlns:p="http://schemas.microsoft.com/office/2006/metadata/properties" xmlns:ns2="f2aaba96-9620-42a6-a323-5e007cbeab2f" xmlns:ns3="3c08be9b-70a5-4b22-8077-d774e5058400" targetNamespace="http://schemas.microsoft.com/office/2006/metadata/properties" ma:root="true" ma:fieldsID="26e4111c15f83c15cc8f8843009af9b7" ns2:_="" ns3:_="">
    <xsd:import namespace="f2aaba96-9620-42a6-a323-5e007cbeab2f"/>
    <xsd:import namespace="3c08be9b-70a5-4b22-8077-d774e50584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aba96-9620-42a6-a323-5e007cbeab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9f62856-1543-49d4-a736-4569d363f53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08be9b-70a5-4b22-8077-d774e505840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2aaba96-9620-42a6-a323-5e007cbeab2f">
      <Terms xmlns="http://schemas.microsoft.com/office/infopath/2007/PartnerControls"/>
    </lcf76f155ced4ddcb4097134ff3c332f>
    <SharedWithUsers xmlns="3c08be9b-70a5-4b22-8077-d774e5058400">
      <UserInfo>
        <DisplayName>Holder, Amara</DisplayName>
        <AccountId>26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5B4829A-143E-40C5-92B8-FD56831851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A776EA-908F-4315-BCB8-A06055EBD5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aaba96-9620-42a6-a323-5e007cbeab2f"/>
    <ds:schemaRef ds:uri="3c08be9b-70a5-4b22-8077-d774e50584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457CBE-4430-49C0-88D1-AD1BBC4F6E98}">
  <ds:schemaRefs>
    <ds:schemaRef ds:uri="http://www.w3.org/XML/1998/namespace"/>
    <ds:schemaRef ds:uri="f2aaba96-9620-42a6-a323-5e007cbeab2f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c08be9b-70a5-4b22-8077-d774e505840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1376</TotalTime>
  <Words>318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 Sensor Lab Evaluations  - Group 2</vt:lpstr>
      <vt:lpstr>Test 1 – Concentration Ramp (0-30ppm)</vt:lpstr>
      <vt:lpstr>Test 1 – Concentration Ramp (0-30ppm)</vt:lpstr>
      <vt:lpstr>Test 2 –  Effect of T and RH at ~5ppm</vt:lpstr>
      <vt:lpstr>Test 2 –  Effect of T and RH at ~5ppm</vt:lpstr>
      <vt:lpstr>Test 3 –  Effect of T and RH at ~10ppm</vt:lpstr>
      <vt:lpstr>Test 3 –  Effect of T and RH at ~10ppm</vt:lpstr>
      <vt:lpstr>Test 4 – Concentration Ramp Repeat (0-30ppm)</vt:lpstr>
      <vt:lpstr>Test 4 – Concentration Ramp Repeat (0-30ppm)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Kumar, Menaka</cp:lastModifiedBy>
  <cp:revision>90</cp:revision>
  <dcterms:created xsi:type="dcterms:W3CDTF">2024-07-10T14:53:07Z</dcterms:created>
  <dcterms:modified xsi:type="dcterms:W3CDTF">2024-07-19T20:19:29Z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0x010100DE82824B9CC7C24896431585BD8AA541</vt:lpwstr>
  </property>
  <property fmtid="{D5CDD505-2E9C-101B-9397-08002B2CF9AE}" pid="3" name="MediaServiceImageTags">
    <vt:lpwstr/>
  </property>
</Properties>
</file>