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1956-D1C2-29A5-C21A-F94A0FEC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info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FFD6F-15C0-DCCD-CC22-673E482AD6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NAME</a:t>
            </a:r>
            <a:r>
              <a:rPr lang="en-IN" dirty="0"/>
              <a:t>: </a:t>
            </a:r>
            <a:r>
              <a:rPr lang="en-US" dirty="0"/>
              <a:t>ME</a:t>
            </a:r>
            <a:r>
              <a:rPr lang="el-GR" dirty="0"/>
              <a:t>ΝΑΚΑ</a:t>
            </a:r>
            <a:r>
              <a:rPr lang="en-IN" dirty="0"/>
              <a:t> P</a:t>
            </a:r>
          </a:p>
          <a:p>
            <a:r>
              <a:rPr lang="en-US" dirty="0"/>
              <a:t>REGISTER NO: 24131210500122024</a:t>
            </a:r>
            <a:endParaRPr lang="en-IN" dirty="0"/>
          </a:p>
          <a:p>
            <a:r>
              <a:rPr lang="en-US" dirty="0"/>
              <a:t>NMID: ASANM121ANM12124213038</a:t>
            </a:r>
            <a:endParaRPr lang="en-IN" dirty="0"/>
          </a:p>
          <a:p>
            <a:r>
              <a:rPr lang="en-US" dirty="0"/>
              <a:t>DEPARTMENT: BCA</a:t>
            </a:r>
            <a:endParaRPr lang="en-IN" dirty="0"/>
          </a:p>
          <a:p>
            <a:r>
              <a:rPr lang="en-US" dirty="0"/>
              <a:t>COLLEGE IMMACULATE COLLEGE FOR WOMEN</a:t>
            </a:r>
            <a:endParaRPr lang="en-IN" dirty="0"/>
          </a:p>
          <a:p>
            <a:r>
              <a:rPr lang="en-US" dirty="0"/>
              <a:t>UNIVERSITY: ANNAMALAI </a:t>
            </a:r>
            <a:r>
              <a:rPr lang="en-IN" dirty="0"/>
              <a:t>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7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51DB-88C3-7EC5-E3BC-7C664F4F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03B3-290D-6144-1530-1BDAAB3CE4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Successfully developed a responsive and professional student portfolio website. </a:t>
            </a:r>
            <a:endParaRPr lang="en-IN" dirty="0"/>
          </a:p>
          <a:p>
            <a:r>
              <a:rPr lang="en-US" dirty="0"/>
              <a:t>Provided students with a personalized platform to showcase their academic and technical achievements. </a:t>
            </a:r>
            <a:endParaRPr lang="en-IN" dirty="0"/>
          </a:p>
          <a:p>
            <a:r>
              <a:rPr lang="en-US" dirty="0"/>
              <a:t>Improved visibility and accessibility for recruiters and academic evaluators.</a:t>
            </a:r>
          </a:p>
        </p:txBody>
      </p:sp>
    </p:spTree>
    <p:extLst>
      <p:ext uri="{BB962C8B-B14F-4D97-AF65-F5344CB8AC3E}">
        <p14:creationId xmlns:p14="http://schemas.microsoft.com/office/powerpoint/2010/main" val="334963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A362-545D-C3C4-120C-62CB67D0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screenshots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AB4A8A-2B3D-C0FB-4943-6404535BB4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 flipH="1">
            <a:off x="2449286" y="2366963"/>
            <a:ext cx="2170958" cy="3424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F3A47-7AA5-0557-DEE0-461CBF735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790" y="2294911"/>
            <a:ext cx="2170958" cy="34327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6FA14D-8DC3-EDD0-36C5-0470E40A0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95" y="2294911"/>
            <a:ext cx="1912420" cy="34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8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AF35-EBF9-1C78-F0BB-106E91C5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DC4656-804C-025F-A503-EF5F233F04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14506" y="2214694"/>
            <a:ext cx="1956306" cy="3460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7A217A-98E7-E506-3086-491378BB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1" y="2306080"/>
            <a:ext cx="1956306" cy="3343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092A2E-BB96-0545-5131-845051E8A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00" y="2214694"/>
            <a:ext cx="1956306" cy="34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44A1-3FA6-9DBE-A8A7-68DDC444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453F-6492-D07B-0483-B263B02949E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Student Portfolio Website serves as an impactful digital platform, enabling students to present their skills, education, and projects in a structured manner. </a:t>
            </a:r>
          </a:p>
          <a:p>
            <a:pPr marL="0" indent="0">
              <a:buNone/>
            </a:pPr>
            <a:r>
              <a:rPr lang="en-IN" dirty="0"/>
              <a:t>It helps bridge the gap between students and recruiters by offering a professional, accessible, and personalized profile, thereby enhancing opportunities for internships, job placements, and academic growth.</a:t>
            </a:r>
          </a:p>
        </p:txBody>
      </p:sp>
    </p:spTree>
    <p:extLst>
      <p:ext uri="{BB962C8B-B14F-4D97-AF65-F5344CB8AC3E}">
        <p14:creationId xmlns:p14="http://schemas.microsoft.com/office/powerpoint/2010/main" val="337717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24D8-85B0-BAA2-E272-A20A3075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Guthub</a:t>
            </a:r>
            <a:r>
              <a:rPr lang="en-IN" dirty="0"/>
              <a:t>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0A74D-766E-8302-916A-FFEAC24610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/>
              <a:t>                                                 Menakamenaka3106-svg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7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570D-BDCB-7777-399E-73084BB6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ACEF-D207-532C-CD61-CA812E4171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Student portfolio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6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B9F9-1C20-5348-E8CC-9F08DE74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CC25F1-947C-1FE6-893D-AF10284EF1A8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AutoNum type="arabicPeriod"/>
            </a:pPr>
            <a:r>
              <a:rPr lang="en-IN" dirty="0"/>
              <a:t>Problem statement </a:t>
            </a:r>
          </a:p>
          <a:p>
            <a:pPr marL="457200" indent="-457200">
              <a:buFont typeface="Arial"/>
              <a:buAutoNum type="arabicPeriod"/>
            </a:pPr>
            <a:r>
              <a:rPr lang="en-IN" dirty="0"/>
              <a:t>Project overview </a:t>
            </a:r>
          </a:p>
          <a:p>
            <a:pPr marL="457200" indent="-457200">
              <a:buFont typeface="Arial"/>
              <a:buAutoNum type="arabicPeriod"/>
            </a:pPr>
            <a:r>
              <a:rPr lang="en-IN" dirty="0"/>
              <a:t>End users</a:t>
            </a:r>
          </a:p>
          <a:p>
            <a:pPr marL="457200" indent="-457200">
              <a:buFont typeface="Arial"/>
              <a:buAutoNum type="arabicPeriod"/>
            </a:pPr>
            <a:r>
              <a:rPr lang="en-IN" dirty="0"/>
              <a:t>Tools and technology</a:t>
            </a:r>
          </a:p>
          <a:p>
            <a:pPr marL="457200" indent="-457200">
              <a:buFont typeface="Arial"/>
              <a:buAutoNum type="arabicPeriod"/>
            </a:pPr>
            <a:r>
              <a:rPr lang="en-IN" dirty="0"/>
              <a:t>Portfolio design and layouts</a:t>
            </a:r>
          </a:p>
          <a:p>
            <a:pPr marL="457200" indent="-457200">
              <a:buFont typeface="Arial"/>
              <a:buAutoNum type="arabicPeriod"/>
            </a:pPr>
            <a:r>
              <a:rPr lang="en-IN" dirty="0"/>
              <a:t>Features and functionalities </a:t>
            </a:r>
          </a:p>
          <a:p>
            <a:pPr marL="457200" indent="-457200">
              <a:buFont typeface="Arial"/>
              <a:buAutoNum type="arabicPeriod"/>
            </a:pPr>
            <a:r>
              <a:rPr lang="en-IN" dirty="0"/>
              <a:t>Results and screenshots</a:t>
            </a:r>
          </a:p>
          <a:p>
            <a:pPr marL="457200" indent="-457200">
              <a:buFont typeface="Arial"/>
              <a:buAutoNum type="arabicPeriod"/>
            </a:pPr>
            <a:r>
              <a:rPr lang="en-IN" dirty="0"/>
              <a:t>Conclusion </a:t>
            </a:r>
          </a:p>
          <a:p>
            <a:pPr marL="457200" indent="-457200">
              <a:buFont typeface="Arial"/>
              <a:buAutoNum type="arabicPeriod"/>
            </a:pPr>
            <a:r>
              <a:rPr lang="en-IN" dirty="0" err="1"/>
              <a:t>Github</a:t>
            </a:r>
            <a:r>
              <a:rPr lang="en-IN" dirty="0"/>
              <a:t> link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2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20F8-0DB0-9547-72C8-FD54CC6B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4B91-5D53-44D9-E6DF-ECBBDD77B0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today’s competitive world, students often struggle to present their skills, achievements, and projects in a structured and professional </a:t>
            </a:r>
            <a:r>
              <a:rPr lang="en-US" dirty="0" err="1"/>
              <a:t>manner.The</a:t>
            </a:r>
            <a:r>
              <a:rPr lang="en-US" dirty="0"/>
              <a:t> lack of a personalized digital platform creates barriers during:</a:t>
            </a:r>
            <a:endParaRPr lang="en-IN" dirty="0"/>
          </a:p>
          <a:p>
            <a:r>
              <a:rPr lang="en-US" dirty="0"/>
              <a:t> Internship applications </a:t>
            </a:r>
            <a:endParaRPr lang="en-IN" dirty="0"/>
          </a:p>
          <a:p>
            <a:r>
              <a:rPr lang="en-US" dirty="0"/>
              <a:t>Job recruitment processes </a:t>
            </a:r>
            <a:endParaRPr lang="en-IN" dirty="0"/>
          </a:p>
          <a:p>
            <a:r>
              <a:rPr lang="en-US" dirty="0"/>
              <a:t>Academic evaluations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To overcome this challenge, a student portfolio website is essential for showcasing a student’s profile in a professional, organized, and accessible way.</a:t>
            </a:r>
          </a:p>
        </p:txBody>
      </p:sp>
    </p:spTree>
    <p:extLst>
      <p:ext uri="{BB962C8B-B14F-4D97-AF65-F5344CB8AC3E}">
        <p14:creationId xmlns:p14="http://schemas.microsoft.com/office/powerpoint/2010/main" val="104873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9A65-DE17-E425-BB47-7BA56694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18F3-FB37-DA97-55F5-59B837F1F7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project focuses on developing a responsive and professional portfolio website that highlights: </a:t>
            </a:r>
            <a:endParaRPr lang="en-IN" dirty="0"/>
          </a:p>
          <a:p>
            <a:r>
              <a:rPr lang="en-US" dirty="0"/>
              <a:t>Personal details (basic info, bio, and contact)</a:t>
            </a:r>
            <a:endParaRPr lang="en-IN" dirty="0"/>
          </a:p>
          <a:p>
            <a:r>
              <a:rPr lang="en-US" dirty="0"/>
              <a:t>Educational qualifications </a:t>
            </a:r>
            <a:endParaRPr lang="en-IN" dirty="0"/>
          </a:p>
          <a:p>
            <a:r>
              <a:rPr lang="en-US" dirty="0"/>
              <a:t>Technical and professional skills</a:t>
            </a:r>
            <a:endParaRPr lang="en-IN" dirty="0"/>
          </a:p>
          <a:p>
            <a:r>
              <a:rPr lang="en-US" dirty="0"/>
              <a:t>Projects and achievements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 portfolio is designed using HTML, CSS, and JavaScript, </a:t>
            </a:r>
            <a:r>
              <a:rPr lang="en-US" dirty="0" err="1"/>
              <a:t>ensuring:A</a:t>
            </a:r>
            <a:r>
              <a:rPr lang="en-US" dirty="0"/>
              <a:t> clean, modern, and attractive design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Full responsiveness across </a:t>
            </a:r>
            <a:r>
              <a:rPr lang="en-US" dirty="0" err="1"/>
              <a:t>devicesSmooth</a:t>
            </a:r>
            <a:r>
              <a:rPr lang="en-US" dirty="0"/>
              <a:t> navigation and user-friendly experience</a:t>
            </a:r>
          </a:p>
        </p:txBody>
      </p:sp>
    </p:spTree>
    <p:extLst>
      <p:ext uri="{BB962C8B-B14F-4D97-AF65-F5344CB8AC3E}">
        <p14:creationId xmlns:p14="http://schemas.microsoft.com/office/powerpoint/2010/main" val="372039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DC90-4AE6-3751-9468-0721009C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6417-913A-4BA5-6F11-BF2529FD54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Students – To showcase their academic and professional profile effectively.</a:t>
            </a:r>
            <a:endParaRPr lang="en-IN" dirty="0"/>
          </a:p>
          <a:p>
            <a:pPr marL="457200" indent="-457200">
              <a:buAutoNum type="arabicPeriod"/>
            </a:pPr>
            <a:r>
              <a:rPr lang="en-US" dirty="0"/>
              <a:t>Recruiters / Employers – To evaluate student skills and projects during the hiring process.</a:t>
            </a:r>
            <a:endParaRPr lang="en-IN" dirty="0"/>
          </a:p>
          <a:p>
            <a:pPr marL="457200" indent="-457200">
              <a:buAutoNum type="arabicPeriod"/>
            </a:pPr>
            <a:r>
              <a:rPr lang="en-US" dirty="0"/>
              <a:t>Academic Institutions – To review and verify student records and achievements.</a:t>
            </a:r>
          </a:p>
        </p:txBody>
      </p:sp>
    </p:spTree>
    <p:extLst>
      <p:ext uri="{BB962C8B-B14F-4D97-AF65-F5344CB8AC3E}">
        <p14:creationId xmlns:p14="http://schemas.microsoft.com/office/powerpoint/2010/main" val="424730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8ADF-39FB-6964-9322-679A02A4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DF54-2824-C093-13AA-758D853AB3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Frontend: HTML, CSS, JavaScript</a:t>
            </a:r>
            <a:endParaRPr lang="en-IN" dirty="0"/>
          </a:p>
          <a:p>
            <a:r>
              <a:rPr lang="en-IN" dirty="0"/>
              <a:t>E</a:t>
            </a:r>
            <a:r>
              <a:rPr lang="en-US" dirty="0" err="1"/>
              <a:t>ditor</a:t>
            </a:r>
            <a:r>
              <a:rPr lang="en-US" dirty="0"/>
              <a:t>: Visual Studio Code </a:t>
            </a:r>
            <a:endParaRPr lang="en-IN" dirty="0"/>
          </a:p>
          <a:p>
            <a:r>
              <a:rPr lang="en-US" dirty="0"/>
              <a:t>Version Control: GitHub </a:t>
            </a:r>
            <a:endParaRPr lang="en-IN" dirty="0"/>
          </a:p>
          <a:p>
            <a:r>
              <a:rPr lang="en-US" dirty="0"/>
              <a:t>Testing Tools: Browser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98758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5CE7-549C-9172-D30C-694BC16B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1172-DC7A-45B8-3EDD-F2566E60C1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portfolio is structured into well-defined sections for clarity:</a:t>
            </a:r>
          </a:p>
          <a:p>
            <a:pPr marL="457200" indent="-457200">
              <a:buAutoNum type="arabicPeriod"/>
            </a:pPr>
            <a:r>
              <a:rPr lang="en-IN" dirty="0"/>
              <a:t>Home / Introduction – Name, role, and quick introduction.</a:t>
            </a:r>
          </a:p>
          <a:p>
            <a:pPr marL="457200" indent="-457200">
              <a:buAutoNum type="arabicPeriod"/>
            </a:pPr>
            <a:r>
              <a:rPr lang="en-IN" dirty="0"/>
              <a:t>About Me – Brief biography, interests, and career goals.</a:t>
            </a:r>
          </a:p>
          <a:p>
            <a:pPr marL="457200" indent="-457200">
              <a:buAutoNum type="arabicPeriod"/>
            </a:pPr>
            <a:r>
              <a:rPr lang="en-IN" dirty="0"/>
              <a:t>Education – Academic history and qualifications.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Skills – Technical expertise and soft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Projects – Highlight of academic/personal projects with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Contact – Email, social links, and a contact form.</a:t>
            </a:r>
          </a:p>
        </p:txBody>
      </p:sp>
    </p:spTree>
    <p:extLst>
      <p:ext uri="{BB962C8B-B14F-4D97-AF65-F5344CB8AC3E}">
        <p14:creationId xmlns:p14="http://schemas.microsoft.com/office/powerpoint/2010/main" val="347118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43D8-21E9-1109-A224-11F68F7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4FBE-2AF8-AF67-01D2-437E09C60A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Fully responsive design for desktop and mobile. </a:t>
            </a:r>
            <a:endParaRPr lang="en-IN" dirty="0"/>
          </a:p>
          <a:p>
            <a:r>
              <a:rPr lang="en-US" dirty="0"/>
              <a:t>Smooth navigation with organized sections. </a:t>
            </a:r>
            <a:endParaRPr lang="en-IN" dirty="0"/>
          </a:p>
          <a:p>
            <a:r>
              <a:rPr lang="en-US" dirty="0"/>
              <a:t>Resume download option for quick access. </a:t>
            </a:r>
            <a:endParaRPr lang="en-IN" dirty="0"/>
          </a:p>
          <a:p>
            <a:r>
              <a:rPr lang="en-US" dirty="0"/>
              <a:t>Contact form for direct communication.</a:t>
            </a:r>
            <a:endParaRPr lang="en-IN" dirty="0"/>
          </a:p>
          <a:p>
            <a:r>
              <a:rPr lang="en-US" dirty="0"/>
              <a:t>Minimal yet elegant UI that prioritizes clarity and readability.</a:t>
            </a:r>
          </a:p>
        </p:txBody>
      </p:sp>
    </p:spTree>
    <p:extLst>
      <p:ext uri="{BB962C8B-B14F-4D97-AF65-F5344CB8AC3E}">
        <p14:creationId xmlns:p14="http://schemas.microsoft.com/office/powerpoint/2010/main" val="8552235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Student info</vt:lpstr>
      <vt:lpstr>Project title</vt:lpstr>
      <vt:lpstr>Agenda </vt:lpstr>
      <vt:lpstr>Problem statement </vt:lpstr>
      <vt:lpstr>Project overview </vt:lpstr>
      <vt:lpstr>End users</vt:lpstr>
      <vt:lpstr>Tools and technologies </vt:lpstr>
      <vt:lpstr>Portfolio design and layout </vt:lpstr>
      <vt:lpstr>Features and Functionality </vt:lpstr>
      <vt:lpstr>Results And screenshots</vt:lpstr>
      <vt:lpstr>Result and screenshots</vt:lpstr>
      <vt:lpstr>Results and screenshots</vt:lpstr>
      <vt:lpstr>Conclusion </vt:lpstr>
      <vt:lpstr>Guthub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info</dc:title>
  <dc:creator>SATHIYA R</dc:creator>
  <cp:lastModifiedBy>SATHIYA R</cp:lastModifiedBy>
  <cp:revision>3</cp:revision>
  <dcterms:created xsi:type="dcterms:W3CDTF">2025-09-01T15:59:08Z</dcterms:created>
  <dcterms:modified xsi:type="dcterms:W3CDTF">2025-09-03T16:02:02Z</dcterms:modified>
</cp:coreProperties>
</file>