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slHYQ4pgzY7Sei3zLWUaOKW6o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625" y="1347550"/>
            <a:ext cx="56754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000"/>
              </a:lnSpc>
              <a:spcBef>
                <a:spcPts val="3000"/>
              </a:spcBef>
              <a:spcAft>
                <a:spcPts val="0"/>
              </a:spcAft>
              <a:buSzPct val="183006"/>
              <a:buNone/>
            </a:pPr>
            <a:r>
              <a:rPr lang="ru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ЭКГ-сигналов для диагностики сердечных патологий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550" y="682850"/>
            <a:ext cx="2223200" cy="22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6828975" y="4037075"/>
            <a:ext cx="2223300" cy="1019700"/>
          </a:xfrm>
          <a:prstGeom prst="rect">
            <a:avLst/>
          </a:prstGeom>
          <a:solidFill>
            <a:srgbClr val="BFFF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147025" y="4117350"/>
            <a:ext cx="3117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" sz="2600"/>
              <a:t>MINIONS</a:t>
            </a:r>
            <a:endParaRPr b="1" sz="2600"/>
          </a:p>
        </p:txBody>
      </p:sp>
      <p:sp>
        <p:nvSpPr>
          <p:cNvPr id="90" name="Google Shape;90;p1"/>
          <p:cNvSpPr txBox="1"/>
          <p:nvPr/>
        </p:nvSpPr>
        <p:spPr>
          <a:xfrm>
            <a:off x="6954150" y="4658550"/>
            <a:ext cx="407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Владивосток 2023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51325" y="3594537"/>
            <a:ext cx="4578424" cy="22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2570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Поставленная задача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0150" y="2298550"/>
            <a:ext cx="4279500" cy="16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68675" y="2397125"/>
            <a:ext cx="40371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18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Разработать алгоритм анализа ЭКГ-сигналов для определения наличия или отсутствия инфаркта, а так же определения его вида.</a:t>
            </a:r>
            <a:endParaRPr sz="1800"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075" y="1444025"/>
            <a:ext cx="3132376" cy="31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Данные (1) метаданные пациента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729450" y="2078875"/>
            <a:ext cx="5439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45575" y="1936800"/>
            <a:ext cx="7348200" cy="3003000"/>
          </a:xfrm>
          <a:prstGeom prst="rect">
            <a:avLst/>
          </a:prstGeom>
          <a:solidFill>
            <a:srgbClr val="19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75" y="2007850"/>
            <a:ext cx="7161002" cy="28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Данные (2) ЭКГ - сигнал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9450" y="2571750"/>
            <a:ext cx="58152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2037725"/>
            <a:ext cx="8333251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Ход нашего решения: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964050" y="2087700"/>
            <a:ext cx="76887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373"/>
              <a:buNone/>
            </a:pPr>
            <a:r>
              <a:rPr lang="ru" sz="2900"/>
              <a:t>Написание свёрточных моделей на сегментах слоёв</a:t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373"/>
              <a:buNone/>
            </a:pPr>
            <a:r>
              <a:rPr lang="ru" sz="2900"/>
              <a:t>Написание свёрточных моделей на полном сигнале</a:t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373"/>
              <a:buNone/>
            </a:pPr>
            <a:r>
              <a:rPr lang="ru" sz="2900"/>
              <a:t>CatBoost на выходах этих нейронных сетей.</a:t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4044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4044"/>
              <a:buNone/>
            </a:pPr>
            <a:r>
              <a:t/>
            </a:r>
            <a:endParaRPr sz="1900"/>
          </a:p>
        </p:txBody>
      </p:sp>
      <p:sp>
        <p:nvSpPr>
          <p:cNvPr id="121" name="Google Shape;121;p5"/>
          <p:cNvSpPr/>
          <p:nvPr/>
        </p:nvSpPr>
        <p:spPr>
          <a:xfrm>
            <a:off x="1140450" y="2738085"/>
            <a:ext cx="217500" cy="228600"/>
          </a:xfrm>
          <a:prstGeom prst="ellipse">
            <a:avLst/>
          </a:prstGeom>
          <a:solidFill>
            <a:srgbClr val="36EB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140450" y="3271972"/>
            <a:ext cx="217500" cy="228600"/>
          </a:xfrm>
          <a:prstGeom prst="ellipse">
            <a:avLst/>
          </a:prstGeom>
          <a:solidFill>
            <a:srgbClr val="45BC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140450" y="2268285"/>
            <a:ext cx="217500" cy="228600"/>
          </a:xfrm>
          <a:prstGeom prst="ellipse">
            <a:avLst/>
          </a:prstGeom>
          <a:solidFill>
            <a:srgbClr val="D4F6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727650" y="123433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Сверточная нейронная сеть на всех 12 отведениях ЭКГ - сигнала</a:t>
            </a:r>
            <a:endParaRPr sz="1700"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-4728525" y="164825"/>
            <a:ext cx="55143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0" y="2239175"/>
            <a:ext cx="8462700" cy="27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00" y="2380424"/>
            <a:ext cx="3136594" cy="1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5100" y="2430275"/>
            <a:ext cx="4671248" cy="19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6"/>
          <p:cNvCxnSpPr/>
          <p:nvPr/>
        </p:nvCxnSpPr>
        <p:spPr>
          <a:xfrm flipH="1">
            <a:off x="3745100" y="2151450"/>
            <a:ext cx="8100" cy="25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560000" y="509850"/>
            <a:ext cx="669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791550" y="1876175"/>
            <a:ext cx="19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Целый   ЭКГ - сигнал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Torch-ecg: f1 - 0.76)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5391900" y="1773800"/>
            <a:ext cx="227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Сегменты ЭКГ - сигнала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(conv2d: f1 - 0.79)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727650" y="1268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Сверточная сеть. Недостатки и Перспективы.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5075" y="1972575"/>
            <a:ext cx="7188300" cy="2841900"/>
          </a:xfrm>
          <a:prstGeom prst="rect">
            <a:avLst/>
          </a:prstGeom>
          <a:solidFill>
            <a:srgbClr val="D4A7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727650" y="2031075"/>
            <a:ext cx="7688700" cy="27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/>
              <a:t>Недостатки: 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ru"/>
              <a:t>1. Медленная предобработка данных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Перспективы</a:t>
            </a:r>
            <a:r>
              <a:rPr b="1" lang="ru"/>
              <a:t>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ru"/>
              <a:t>	1. Увеличение вариативности аугментации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ru"/>
              <a:t>	2. Улучшение качества аугментации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ru"/>
              <a:t>	3. Написание более подходящей модели</a:t>
            </a:r>
            <a:endParaRPr b="1"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375" y="2038526"/>
            <a:ext cx="3614986" cy="26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