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1E79-BBF8-A1A9-5A2A-A27E1834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40016" y="-2661046"/>
            <a:ext cx="15501938" cy="4697016"/>
          </a:xfrm>
        </p:spPr>
        <p:txBody>
          <a:bodyPr/>
          <a:lstStyle/>
          <a:p>
            <a:r>
              <a:rPr lang="en-IN" b="1" i="1" u="sng" dirty="0"/>
              <a:t>Digital portfolio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5236-CB35-9B71-18A5-CE2EC7F2A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282" y="3911203"/>
            <a:ext cx="7268766" cy="260746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Name: </a:t>
            </a:r>
            <a:r>
              <a:rPr lang="en-IN" dirty="0" err="1"/>
              <a:t>menakaran</a:t>
            </a:r>
            <a:r>
              <a:rPr lang="en-IN" dirty="0"/>
              <a:t> s</a:t>
            </a:r>
          </a:p>
          <a:p>
            <a:pPr algn="l"/>
            <a:r>
              <a:rPr lang="en-IN" dirty="0"/>
              <a:t>Register number and nmid:5A0C6B87E20BCA98E0C4804D5DED3577</a:t>
            </a:r>
          </a:p>
          <a:p>
            <a:pPr algn="l"/>
            <a:r>
              <a:rPr lang="en-IN" dirty="0"/>
              <a:t>Department: information technology </a:t>
            </a:r>
          </a:p>
          <a:p>
            <a:pPr algn="l"/>
            <a:r>
              <a:rPr lang="en-IN" dirty="0"/>
              <a:t>College: government arts and science college </a:t>
            </a:r>
            <a:r>
              <a:rPr lang="en-IN" dirty="0" err="1"/>
              <a:t>Gudalur</a:t>
            </a:r>
            <a:r>
              <a:rPr lang="en-IN" dirty="0"/>
              <a:t>  </a:t>
            </a:r>
            <a:r>
              <a:rPr lang="en-IN" dirty="0" err="1"/>
              <a:t>Bharathiyar</a:t>
            </a:r>
            <a:r>
              <a:rPr lang="en-IN" dirty="0"/>
              <a:t> University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9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9DF9-E9DF-B727-5D1C-D16703A6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Results and screenshot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7642CF-5BBD-403A-FF4D-3AB006C3A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522" y="2065867"/>
            <a:ext cx="2787519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DF5E-138F-FFB8-AF4D-7B00D7CEA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240" y="2065867"/>
            <a:ext cx="2787519" cy="418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D5E41-11D7-6992-A32C-C2132CAA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58" y="1928681"/>
            <a:ext cx="2591989" cy="43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7C94-93CA-A8DE-1C09-275D51F8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Conclusion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1BD0-2C2A-F8AB-D480-1EB085FF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Summarize the value of your project.
State how it solves the identified problem.
Reflect on your learning experience.
Suggest future enhancements or scalability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1ED-B678-0F94-7FDC-535EE9AD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Project 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ADB37-1C6B-C7A7-7543-3B5CFA56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5933"/>
            <a:ext cx="10131425" cy="3649133"/>
          </a:xfrm>
        </p:spPr>
        <p:txBody>
          <a:bodyPr/>
          <a:lstStyle/>
          <a:p>
            <a:r>
              <a:rPr lang="en-IN" sz="2400" b="1" i="1" dirty="0" err="1">
                <a:latin typeface="+mj-lt"/>
                <a:ea typeface="ADLaM Display" panose="02010000000000000000" pitchFamily="2" charset="0"/>
              </a:rPr>
              <a:t>Menakaran</a:t>
            </a:r>
            <a:r>
              <a:rPr lang="en-IN" sz="2400" b="1" i="1" dirty="0">
                <a:latin typeface="+mj-lt"/>
                <a:ea typeface="ADLaM Display" panose="02010000000000000000" pitchFamily="2" charset="0"/>
              </a:rPr>
              <a:t> </a:t>
            </a:r>
            <a:r>
              <a:rPr lang="en-IN" sz="2400" b="1" i="1" dirty="0"/>
              <a:t> </a:t>
            </a:r>
            <a:r>
              <a:rPr lang="en-IN" sz="2400" b="1" i="1" dirty="0">
                <a:latin typeface="+mj-lt"/>
                <a:ea typeface="ADLaM Display" panose="02000000000000000000" pitchFamily="2" charset="0"/>
              </a:rPr>
              <a:t>portfolio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71842-F53D-F952-5805-B736EA3D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62" y="719666"/>
            <a:ext cx="3383461" cy="5418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48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D66-CF03-18BD-08D8-7972E919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Agenda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84B5-E3D8-555C-C9D5-891DDED5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Problem Statement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Project 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End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Tools and Technologies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Portfolio Design and Layout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Features and Functionality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Results and Screenshots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8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2B005-945C-EB40-B03F-B27E344B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34" y="1798264"/>
            <a:ext cx="4822031" cy="399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211B-9F60-7FE5-4D4B-E00E6DF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Problem statement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ECB2-B66E-4E4F-B0EE-825DEB67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 the issue or gap your project aims to address</a:t>
            </a:r>
            <a:endParaRPr lang="en-IN" dirty="0"/>
          </a:p>
          <a:p>
            <a:r>
              <a:rPr lang="en-US" dirty="0"/>
              <a:t>Describe the challenges or pain points faced by users.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W</a:t>
            </a:r>
            <a:r>
              <a:rPr lang="en-US" dirty="0" err="1"/>
              <a:t>hy</a:t>
            </a:r>
            <a:r>
              <a:rPr lang="en-US" dirty="0"/>
              <a:t> this problem is significant and worth solving.</a:t>
            </a:r>
            <a:endParaRPr lang="en-IN" dirty="0"/>
          </a:p>
          <a:p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“Many freelancers lack an easy way to showcase their skills and projects, making it harder for </a:t>
            </a:r>
            <a:r>
              <a:rPr lang="en-IN" dirty="0"/>
              <a:t>                                        </a:t>
            </a:r>
            <a:r>
              <a:rPr lang="en-US" dirty="0"/>
              <a:t>them to attract clients.”</a:t>
            </a:r>
          </a:p>
        </p:txBody>
      </p:sp>
    </p:spTree>
    <p:extLst>
      <p:ext uri="{BB962C8B-B14F-4D97-AF65-F5344CB8AC3E}">
        <p14:creationId xmlns:p14="http://schemas.microsoft.com/office/powerpoint/2010/main" val="14520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33F1-2E79-F4F8-3214-5BC699EA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Project Overview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FEAA-7092-C580-2B53-4334664C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concise summary of your project</a:t>
            </a:r>
            <a:endParaRPr lang="en-IN" dirty="0"/>
          </a:p>
          <a:p>
            <a:r>
              <a:rPr lang="en-US" dirty="0"/>
              <a:t>Describe what your project is and its main purpose</a:t>
            </a:r>
            <a:endParaRPr lang="en-IN" dirty="0"/>
          </a:p>
          <a:p>
            <a:r>
              <a:rPr lang="en-US" dirty="0"/>
              <a:t>Give an overview of its scope (what it covers and doesn’t cover)</a:t>
            </a:r>
            <a:endParaRPr lang="en-IN" dirty="0"/>
          </a:p>
          <a:p>
            <a:r>
              <a:rPr lang="en-US" dirty="0"/>
              <a:t>Highlight the core idea behind your work.</a:t>
            </a:r>
          </a:p>
        </p:txBody>
      </p:sp>
    </p:spTree>
    <p:extLst>
      <p:ext uri="{BB962C8B-B14F-4D97-AF65-F5344CB8AC3E}">
        <p14:creationId xmlns:p14="http://schemas.microsoft.com/office/powerpoint/2010/main" val="260484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4494-4706-6E25-6B6B-0487059B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End users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894A-F63B-3108-706C-221701CA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intended audience or users.</a:t>
            </a:r>
            <a:endParaRPr lang="en-IN" dirty="0"/>
          </a:p>
          <a:p>
            <a:r>
              <a:rPr lang="en-US" dirty="0"/>
              <a:t> Who will benefit from this project?</a:t>
            </a:r>
            <a:endParaRPr lang="en-IN" dirty="0"/>
          </a:p>
          <a:p>
            <a:r>
              <a:rPr lang="en-US" dirty="0"/>
              <a:t> How will they use it? </a:t>
            </a:r>
            <a:endParaRPr lang="en-IN" dirty="0"/>
          </a:p>
          <a:p>
            <a:r>
              <a:rPr lang="en-US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US" dirty="0"/>
              <a:t>Students, freelancers, recruiters, developers, etc.</a:t>
            </a:r>
          </a:p>
        </p:txBody>
      </p:sp>
    </p:spTree>
    <p:extLst>
      <p:ext uri="{BB962C8B-B14F-4D97-AF65-F5344CB8AC3E}">
        <p14:creationId xmlns:p14="http://schemas.microsoft.com/office/powerpoint/2010/main" val="171139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0E1-E235-2A41-09E7-13AFAFCA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Tools and technologies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E02D-75AD-324A-A6B2-20EC2C71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 and briefly describe the tech stack used
</a:t>
            </a:r>
            <a:r>
              <a:rPr lang="en-IN" b="1" dirty="0"/>
              <a:t>Frontend</a:t>
            </a:r>
            <a:r>
              <a:rPr lang="en-IN" dirty="0"/>
              <a:t>: HTML, CSS, JavaScript, React, etc.
</a:t>
            </a:r>
            <a:r>
              <a:rPr lang="en-IN" b="1" dirty="0"/>
              <a:t>Backend</a:t>
            </a:r>
            <a:r>
              <a:rPr lang="en-IN" dirty="0"/>
              <a:t>: Node.js, Django, Flask, etc.
</a:t>
            </a:r>
            <a:r>
              <a:rPr lang="en-IN" b="1" dirty="0"/>
              <a:t>Databases</a:t>
            </a:r>
            <a:r>
              <a:rPr lang="en-IN" dirty="0"/>
              <a:t>: MySQL, MongoDB, etc.
</a:t>
            </a:r>
            <a:r>
              <a:rPr lang="en-IN" b="1" dirty="0"/>
              <a:t>Others</a:t>
            </a:r>
            <a:r>
              <a:rPr lang="en-IN" dirty="0"/>
              <a:t>: APIs, libraries, or frameworks.
Mention why you chose these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7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EB75-2FA9-0509-07D2-EC1020A3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Portfolio design And layout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D27F-5CD0-BE9E-7BEA-7D3E363E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how you designed your portfolio.
Structure: Sections (About Me, Projects, Skills, Contact).
Aesthetic choices: Colours, fonts, UI elements.
Layout style: Grid, single-page application, or multipage.
Responsive design and user experience focus.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C6DE-F23A-7825-397A-9176AC70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Features and functionality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BD57-79B5-ECA8-E02C-DDBEFD2F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 key features that make your project unique.
Example:           </a:t>
            </a:r>
          </a:p>
          <a:p>
            <a:r>
              <a:rPr lang="en-IN" dirty="0"/>
              <a:t>User authentication system.
Dark mode toggle.
Downloadable resume.
Interactive project showcase
Contact form with email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57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portfolio </vt:lpstr>
      <vt:lpstr>Project title </vt:lpstr>
      <vt:lpstr>Agenda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Mt Abishek</dc:creator>
  <cp:lastModifiedBy>Mena Karan</cp:lastModifiedBy>
  <cp:revision>9</cp:revision>
  <dcterms:created xsi:type="dcterms:W3CDTF">2025-09-11T04:50:07Z</dcterms:created>
  <dcterms:modified xsi:type="dcterms:W3CDTF">2025-09-12T06:01:12Z</dcterms:modified>
</cp:coreProperties>
</file>