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>
        <p:scale>
          <a:sx n="100" d="100"/>
          <a:sy n="100" d="100"/>
        </p:scale>
        <p:origin x="-1980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193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1514-5303-4262-85B9-BB2F3A085D01}" type="datetimeFigureOut">
              <a:rPr lang="en-US" smtClean="0"/>
              <a:t>Wed, 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E13DB-417A-4BA7-9BCC-C3AECB38A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7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latin typeface="+mn-lt"/>
              </a:defRPr>
            </a:lvl1pPr>
            <a:lvl2pPr>
              <a:defRPr sz="2600" baseline="0"/>
            </a:lvl2pPr>
            <a:lvl3pPr>
              <a:buClr>
                <a:schemeClr val="accent1"/>
              </a:buClr>
              <a:defRPr sz="2400" baseline="0"/>
            </a:lvl3pPr>
            <a:lvl4pPr>
              <a:buClr>
                <a:schemeClr val="accent1"/>
              </a:buClr>
              <a:defRPr sz="2000" baseline="0"/>
            </a:lvl4pPr>
            <a:lvl5pPr>
              <a:buClr>
                <a:schemeClr val="accent1"/>
              </a:buClr>
              <a:defRPr sz="20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3375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800" cap="small" spc="150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524000"/>
            <a:ext cx="4041775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362200"/>
            <a:ext cx="4041775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25400" cap="flat">
            <a:solidFill>
              <a:schemeClr val="accent1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  <a:prstGeom prst="rect">
            <a:avLst/>
          </a:prstGeo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 userDrawn="1"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Title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ontent Placeholder 1"/>
          <p:cNvSpPr txBox="1">
            <a:spLocks/>
          </p:cNvSpPr>
          <p:nvPr userDrawn="1"/>
        </p:nvSpPr>
        <p:spPr>
          <a:xfrm>
            <a:off x="381000" y="1096962"/>
            <a:ext cx="8382000" cy="5456238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lvl="0" indent="-384048">
              <a:buClr>
                <a:schemeClr val="accent1"/>
              </a:buClr>
            </a:pPr>
            <a:endParaRPr lang="en-US" dirty="0" smtClean="0"/>
          </a:p>
          <a:p>
            <a:pPr marL="420624" lvl="0" indent="-384048"/>
            <a:endParaRPr lang="en-US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1" r:id="rId3"/>
    <p:sldLayoutId id="2147483945" r:id="rId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</a:rPr>
              <a:t>Computer Science</a:t>
            </a:r>
            <a:endParaRPr lang="en-US" dirty="0">
              <a:ln w="5000" cmpd="sng">
                <a:solidFill>
                  <a:schemeClr val="accent1"/>
                </a:solidFill>
                <a:prstDash val="solid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Tony Gaddis 5</a:t>
            </a:r>
            <a:r>
              <a:rPr lang="en-US" baseline="30000" dirty="0" smtClean="0">
                <a:solidFill>
                  <a:schemeClr val="tx1">
                    <a:lumMod val="9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Ed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Starting Out with C++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4191000"/>
            <a:ext cx="6832576" cy="830997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400" cap="small" spc="15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C</a:t>
            </a:r>
            <a:r>
              <a:rPr lang="en-US" sz="2400" cap="small" spc="15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hapter 1</a:t>
            </a:r>
          </a:p>
          <a:p>
            <a:r>
              <a:rPr lang="en-US" sz="2400" b="1" cap="small" dirty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Introduction to Computers and Programming</a:t>
            </a:r>
            <a:endParaRPr lang="en-US" sz="2400" b="1" cap="small" dirty="0">
              <a:solidFill>
                <a:schemeClr val="tx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3688" y="4606498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5" y="6488668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Mohammad </a:t>
            </a:r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Al-Husseini</a:t>
            </a:r>
            <a:endParaRPr lang="en-US" cap="small" spc="150" dirty="0" smtClean="0"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 scaled="0"/>
              </a:gradFill>
              <a:effectLst>
                <a:glow rad="12700">
                  <a:schemeClr val="bg1">
                    <a:alpha val="10000"/>
                  </a:schemeClr>
                </a:glow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119</TotalTime>
  <Words>15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Computer Science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Menarus</dc:creator>
  <cp:lastModifiedBy>Menarus</cp:lastModifiedBy>
  <cp:revision>42</cp:revision>
  <dcterms:created xsi:type="dcterms:W3CDTF">2017-08-31T02:48:21Z</dcterms:created>
  <dcterms:modified xsi:type="dcterms:W3CDTF">2017-09-06T18:21:15Z</dcterms:modified>
</cp:coreProperties>
</file>