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304D"/>
    <a:srgbClr val="1C1C2C"/>
    <a:srgbClr val="44446C"/>
    <a:srgbClr val="3030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5C09-FD3A-4C14-838A-B98D0E1AA092}" type="datetimeFigureOut">
              <a:rPr lang="es-VE" smtClean="0"/>
              <a:t>6/5/2024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7182-8A34-41F3-B90D-A4DCDA8FBE1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71083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5C09-FD3A-4C14-838A-B98D0E1AA092}" type="datetimeFigureOut">
              <a:rPr lang="es-VE" smtClean="0"/>
              <a:t>6/5/2024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7182-8A34-41F3-B90D-A4DCDA8FBE1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722130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5C09-FD3A-4C14-838A-B98D0E1AA092}" type="datetimeFigureOut">
              <a:rPr lang="es-VE" smtClean="0"/>
              <a:t>6/5/2024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7182-8A34-41F3-B90D-A4DCDA8FBE1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56034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5C09-FD3A-4C14-838A-B98D0E1AA092}" type="datetimeFigureOut">
              <a:rPr lang="es-VE" smtClean="0"/>
              <a:t>6/5/2024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7182-8A34-41F3-B90D-A4DCDA8FBE1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789854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5C09-FD3A-4C14-838A-B98D0E1AA092}" type="datetimeFigureOut">
              <a:rPr lang="es-VE" smtClean="0"/>
              <a:t>6/5/2024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7182-8A34-41F3-B90D-A4DCDA8FBE1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179634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5C09-FD3A-4C14-838A-B98D0E1AA092}" type="datetimeFigureOut">
              <a:rPr lang="es-VE" smtClean="0"/>
              <a:t>6/5/2024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7182-8A34-41F3-B90D-A4DCDA8FBE1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831906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5C09-FD3A-4C14-838A-B98D0E1AA092}" type="datetimeFigureOut">
              <a:rPr lang="es-VE" smtClean="0"/>
              <a:t>6/5/2024</a:t>
            </a:fld>
            <a:endParaRPr lang="es-V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7182-8A34-41F3-B90D-A4DCDA8FBE1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258944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5C09-FD3A-4C14-838A-B98D0E1AA092}" type="datetimeFigureOut">
              <a:rPr lang="es-VE" smtClean="0"/>
              <a:t>6/5/2024</a:t>
            </a:fld>
            <a:endParaRPr lang="es-V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7182-8A34-41F3-B90D-A4DCDA8FBE1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08572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5C09-FD3A-4C14-838A-B98D0E1AA092}" type="datetimeFigureOut">
              <a:rPr lang="es-VE" smtClean="0"/>
              <a:t>6/5/2024</a:t>
            </a:fld>
            <a:endParaRPr lang="es-V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7182-8A34-41F3-B90D-A4DCDA8FBE1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489810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5C09-FD3A-4C14-838A-B98D0E1AA092}" type="datetimeFigureOut">
              <a:rPr lang="es-VE" smtClean="0"/>
              <a:t>6/5/2024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7182-8A34-41F3-B90D-A4DCDA8FBE1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236632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5C09-FD3A-4C14-838A-B98D0E1AA092}" type="datetimeFigureOut">
              <a:rPr lang="es-VE" smtClean="0"/>
              <a:t>6/5/2024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7182-8A34-41F3-B90D-A4DCDA8FBE1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75565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E5C09-FD3A-4C14-838A-B98D0E1AA092}" type="datetimeFigureOut">
              <a:rPr lang="es-VE" smtClean="0"/>
              <a:t>6/5/2024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B7182-8A34-41F3-B90D-A4DCDA8FBE1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7528080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0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987F307F-5217-4887-B287-62458B1E2B87}"/>
              </a:ext>
            </a:extLst>
          </p:cNvPr>
          <p:cNvSpPr/>
          <p:nvPr/>
        </p:nvSpPr>
        <p:spPr>
          <a:xfrm>
            <a:off x="0" y="0"/>
            <a:ext cx="12192000" cy="778933"/>
          </a:xfrm>
          <a:prstGeom prst="rect">
            <a:avLst/>
          </a:prstGeom>
          <a:solidFill>
            <a:srgbClr val="1C1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9414AF8-90F6-48DE-B3F1-F41816BAD7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34" y="91015"/>
            <a:ext cx="596901" cy="596901"/>
          </a:xfrm>
          <a:prstGeom prst="ellipse">
            <a:avLst/>
          </a:prstGeom>
          <a:ln w="63500" cap="rnd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DB15056D-C367-45CF-AC4B-42102E5E36C8}"/>
              </a:ext>
            </a:extLst>
          </p:cNvPr>
          <p:cNvSpPr txBox="1"/>
          <p:nvPr/>
        </p:nvSpPr>
        <p:spPr>
          <a:xfrm>
            <a:off x="6256867" y="230199"/>
            <a:ext cx="4969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b="1" dirty="0">
                <a:latin typeface="Montserrat" panose="00000500000000000000" pitchFamily="50" charset="0"/>
              </a:rPr>
              <a:t>Sobre Mí     Proyectos     Contacto</a:t>
            </a:r>
            <a:endParaRPr lang="es-VE" sz="1400" b="1" dirty="0">
              <a:latin typeface="Montserrat" panose="00000500000000000000" pitchFamily="50" charset="0"/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05974B1A-805D-4479-89AF-87DF49A4347B}"/>
              </a:ext>
            </a:extLst>
          </p:cNvPr>
          <p:cNvSpPr/>
          <p:nvPr/>
        </p:nvSpPr>
        <p:spPr>
          <a:xfrm>
            <a:off x="11303003" y="179397"/>
            <a:ext cx="711199" cy="42227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bg1"/>
              </a:solidFill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A450F09-DA38-4A42-B06D-0CB159CF1529}"/>
              </a:ext>
            </a:extLst>
          </p:cNvPr>
          <p:cNvSpPr/>
          <p:nvPr/>
        </p:nvSpPr>
        <p:spPr>
          <a:xfrm>
            <a:off x="11369677" y="220142"/>
            <a:ext cx="340783" cy="34078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F2FB6E8B-E169-41EE-A5A4-B1472D1DDDC0}"/>
              </a:ext>
            </a:extLst>
          </p:cNvPr>
          <p:cNvSpPr/>
          <p:nvPr/>
        </p:nvSpPr>
        <p:spPr>
          <a:xfrm>
            <a:off x="1772469" y="1650999"/>
            <a:ext cx="8647062" cy="4199467"/>
          </a:xfrm>
          <a:prstGeom prst="roundRect">
            <a:avLst/>
          </a:prstGeom>
          <a:solidFill>
            <a:srgbClr val="1C1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39D3F7F-764F-43B8-93AB-42E236538B5C}"/>
              </a:ext>
            </a:extLst>
          </p:cNvPr>
          <p:cNvSpPr txBox="1"/>
          <p:nvPr/>
        </p:nvSpPr>
        <p:spPr>
          <a:xfrm>
            <a:off x="2137834" y="2231853"/>
            <a:ext cx="5405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800" b="1" i="0" dirty="0">
                <a:solidFill>
                  <a:srgbClr val="FFFFFF"/>
                </a:solidFill>
                <a:effectLst/>
                <a:latin typeface="montserrat" panose="00000500000000000000" pitchFamily="50" charset="0"/>
              </a:rPr>
              <a:t>&lt;/&gt; Hola, soy Manuel Navas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D4E3375-C915-428A-A8E6-B860694B7D14}"/>
              </a:ext>
            </a:extLst>
          </p:cNvPr>
          <p:cNvSpPr txBox="1"/>
          <p:nvPr/>
        </p:nvSpPr>
        <p:spPr>
          <a:xfrm>
            <a:off x="2137834" y="3205604"/>
            <a:ext cx="81237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0" i="0" dirty="0">
                <a:solidFill>
                  <a:srgbClr val="FFFFFF"/>
                </a:solidFill>
                <a:effectLst/>
                <a:latin typeface="montserrat" panose="00000500000000000000" pitchFamily="50" charset="0"/>
              </a:rPr>
              <a:t>Desarrollador {</a:t>
            </a:r>
            <a:r>
              <a:rPr lang="es-ES" b="0" i="0" dirty="0" err="1">
                <a:solidFill>
                  <a:srgbClr val="FFFFFF"/>
                </a:solidFill>
                <a:effectLst/>
                <a:latin typeface="montserrat" panose="00000500000000000000" pitchFamily="50" charset="0"/>
              </a:rPr>
              <a:t>empty</a:t>
            </a:r>
            <a:r>
              <a:rPr lang="es-ES" b="0" i="0" dirty="0">
                <a:solidFill>
                  <a:srgbClr val="FFFFFF"/>
                </a:solidFill>
                <a:effectLst/>
                <a:latin typeface="montserrat" panose="00000500000000000000" pitchFamily="50" charset="0"/>
              </a:rPr>
              <a:t>} de Buenos Aires 🇦🇷. </a:t>
            </a:r>
          </a:p>
          <a:p>
            <a:r>
              <a:rPr lang="es-ES" b="0" i="0" dirty="0">
                <a:solidFill>
                  <a:srgbClr val="FFFFFF"/>
                </a:solidFill>
                <a:effectLst/>
                <a:latin typeface="montserrat" panose="00000500000000000000" pitchFamily="50" charset="0"/>
              </a:rPr>
              <a:t>Apasionado por la tecnología y siempre buscando mejorar mis habilidades. Acepto desafíos y estoy emocionado por aprender constantemente.</a:t>
            </a:r>
            <a:endParaRPr lang="es-VE" dirty="0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3351F24B-96C7-47CC-94DC-1CBFFA6B77CB}"/>
              </a:ext>
            </a:extLst>
          </p:cNvPr>
          <p:cNvSpPr/>
          <p:nvPr/>
        </p:nvSpPr>
        <p:spPr>
          <a:xfrm>
            <a:off x="2137834" y="4850489"/>
            <a:ext cx="1498600" cy="516467"/>
          </a:xfrm>
          <a:prstGeom prst="roundRect">
            <a:avLst>
              <a:gd name="adj" fmla="val 50000"/>
            </a:avLst>
          </a:prstGeom>
          <a:solidFill>
            <a:srgbClr val="313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68E0FF0-4A10-451B-BC5C-8B4F4E3E0BE6}"/>
              </a:ext>
            </a:extLst>
          </p:cNvPr>
          <p:cNvSpPr txBox="1"/>
          <p:nvPr/>
        </p:nvSpPr>
        <p:spPr>
          <a:xfrm>
            <a:off x="2315633" y="4939445"/>
            <a:ext cx="1143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600" b="1" i="0" dirty="0">
                <a:solidFill>
                  <a:srgbClr val="FFFFFF"/>
                </a:solidFill>
                <a:effectLst/>
                <a:latin typeface="montserrat" panose="00000500000000000000" pitchFamily="50" charset="0"/>
              </a:rPr>
              <a:t>LinkedIn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2A15DD6F-80E7-4F45-92A2-AFD2C018CC2F}"/>
              </a:ext>
            </a:extLst>
          </p:cNvPr>
          <p:cNvSpPr/>
          <p:nvPr/>
        </p:nvSpPr>
        <p:spPr>
          <a:xfrm>
            <a:off x="3814233" y="4852899"/>
            <a:ext cx="1498600" cy="516467"/>
          </a:xfrm>
          <a:prstGeom prst="roundRect">
            <a:avLst>
              <a:gd name="adj" fmla="val 50000"/>
            </a:avLst>
          </a:prstGeom>
          <a:solidFill>
            <a:srgbClr val="313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4468871-C98F-444C-B3CA-7CDB4EBE8AED}"/>
              </a:ext>
            </a:extLst>
          </p:cNvPr>
          <p:cNvSpPr txBox="1"/>
          <p:nvPr/>
        </p:nvSpPr>
        <p:spPr>
          <a:xfrm>
            <a:off x="3992032" y="4941855"/>
            <a:ext cx="1143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600" b="1" i="0" dirty="0">
                <a:solidFill>
                  <a:srgbClr val="FFFFFF"/>
                </a:solidFill>
                <a:effectLst/>
                <a:latin typeface="montserrat" panose="00000500000000000000" pitchFamily="50" charset="0"/>
              </a:rPr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3237145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0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F2FB6E8B-E169-41EE-A5A4-B1472D1DDDC0}"/>
              </a:ext>
            </a:extLst>
          </p:cNvPr>
          <p:cNvSpPr/>
          <p:nvPr/>
        </p:nvSpPr>
        <p:spPr>
          <a:xfrm>
            <a:off x="1964267" y="354973"/>
            <a:ext cx="8263468" cy="1557865"/>
          </a:xfrm>
          <a:prstGeom prst="roundRect">
            <a:avLst>
              <a:gd name="adj" fmla="val 36598"/>
            </a:avLst>
          </a:prstGeom>
          <a:solidFill>
            <a:srgbClr val="1C1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u="sng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39D3F7F-764F-43B8-93AB-42E236538B5C}"/>
              </a:ext>
            </a:extLst>
          </p:cNvPr>
          <p:cNvSpPr txBox="1"/>
          <p:nvPr/>
        </p:nvSpPr>
        <p:spPr>
          <a:xfrm>
            <a:off x="2411992" y="531601"/>
            <a:ext cx="3684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000" b="1" i="0" dirty="0">
                <a:solidFill>
                  <a:srgbClr val="FFFFFF"/>
                </a:solidFill>
                <a:effectLst/>
                <a:latin typeface="montserrat" panose="00000500000000000000" pitchFamily="50" charset="0"/>
              </a:rPr>
              <a:t>&lt;/&gt; Sobre mí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D4E3375-C915-428A-A8E6-B860694B7D14}"/>
              </a:ext>
            </a:extLst>
          </p:cNvPr>
          <p:cNvSpPr txBox="1"/>
          <p:nvPr/>
        </p:nvSpPr>
        <p:spPr>
          <a:xfrm>
            <a:off x="2411992" y="1108339"/>
            <a:ext cx="6482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0" i="0" dirty="0">
                <a:solidFill>
                  <a:srgbClr val="FFFFFF"/>
                </a:solidFill>
                <a:effectLst/>
                <a:latin typeface="montserrat" panose="00000500000000000000" pitchFamily="50" charset="0"/>
              </a:rPr>
              <a:t>A mis 23 años, he estado inmerso en el mundo de la tecnología y la programación desde hace varios años.</a:t>
            </a:r>
            <a:endParaRPr lang="es-VE" sz="1400" dirty="0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A0131B9A-5F35-40BE-8363-365F13E2AA2F}"/>
              </a:ext>
            </a:extLst>
          </p:cNvPr>
          <p:cNvSpPr/>
          <p:nvPr/>
        </p:nvSpPr>
        <p:spPr>
          <a:xfrm>
            <a:off x="6189137" y="2451831"/>
            <a:ext cx="4038597" cy="4190508"/>
          </a:xfrm>
          <a:prstGeom prst="roundRect">
            <a:avLst>
              <a:gd name="adj" fmla="val 13845"/>
            </a:avLst>
          </a:prstGeom>
          <a:solidFill>
            <a:srgbClr val="1C1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u="sng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1BA1350-1411-4F1F-AA23-837694D58AE2}"/>
              </a:ext>
            </a:extLst>
          </p:cNvPr>
          <p:cNvSpPr txBox="1"/>
          <p:nvPr/>
        </p:nvSpPr>
        <p:spPr>
          <a:xfrm>
            <a:off x="6563473" y="2709208"/>
            <a:ext cx="32899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000" b="1" i="0" dirty="0">
                <a:solidFill>
                  <a:srgbClr val="FFFFFF"/>
                </a:solidFill>
                <a:effectLst/>
                <a:latin typeface="montserrat" panose="00000500000000000000" pitchFamily="50" charset="0"/>
              </a:rPr>
              <a:t>&lt;/&gt; Formación y Experiencia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2D36D8F-40E0-4308-9094-E78AB9DA90FA}"/>
              </a:ext>
            </a:extLst>
          </p:cNvPr>
          <p:cNvSpPr txBox="1"/>
          <p:nvPr/>
        </p:nvSpPr>
        <p:spPr>
          <a:xfrm>
            <a:off x="6563473" y="3510570"/>
            <a:ext cx="328992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0" i="0" dirty="0">
                <a:solidFill>
                  <a:srgbClr val="FFFFFF"/>
                </a:solidFill>
                <a:effectLst/>
                <a:latin typeface="montserrat" panose="00000500000000000000" pitchFamily="50" charset="0"/>
              </a:rPr>
              <a:t>Después de cursar dos años de Ingeniería en Informática, donde adquirí sólidas bases en programación en áreas como la estructura de algoritmos y la Programación Orientada a Objetos (POO). Decidí seguir mi camino de manera autodidacta, donde he dominado tecnologías fundamentales como HTML, CSS y JavaScript.</a:t>
            </a:r>
            <a:endParaRPr lang="es-VE" sz="1400" dirty="0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35B5720C-037C-44DD-8B7B-1113ADDEBE47}"/>
              </a:ext>
            </a:extLst>
          </p:cNvPr>
          <p:cNvSpPr/>
          <p:nvPr/>
        </p:nvSpPr>
        <p:spPr>
          <a:xfrm>
            <a:off x="1964266" y="2433620"/>
            <a:ext cx="4038597" cy="4208719"/>
          </a:xfrm>
          <a:prstGeom prst="roundRect">
            <a:avLst>
              <a:gd name="adj" fmla="val 13387"/>
            </a:avLst>
          </a:prstGeom>
          <a:solidFill>
            <a:srgbClr val="1C1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u="sng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D2F01DB-975C-4770-B5C5-97790D813365}"/>
              </a:ext>
            </a:extLst>
          </p:cNvPr>
          <p:cNvSpPr txBox="1"/>
          <p:nvPr/>
        </p:nvSpPr>
        <p:spPr>
          <a:xfrm>
            <a:off x="2271272" y="2709208"/>
            <a:ext cx="36449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000" b="1" i="0" dirty="0">
                <a:solidFill>
                  <a:srgbClr val="FFFFFF"/>
                </a:solidFill>
                <a:effectLst/>
                <a:latin typeface="montserrat" panose="00000500000000000000" pitchFamily="50" charset="0"/>
              </a:rPr>
              <a:t>&lt;/&gt; Habilidades y Tecnologías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EB306F2-8D71-4136-B490-805C6409B3C9}"/>
              </a:ext>
            </a:extLst>
          </p:cNvPr>
          <p:cNvSpPr txBox="1"/>
          <p:nvPr/>
        </p:nvSpPr>
        <p:spPr>
          <a:xfrm>
            <a:off x="2272202" y="3510952"/>
            <a:ext cx="342272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0" i="0" dirty="0">
                <a:solidFill>
                  <a:srgbClr val="FFFFFF"/>
                </a:solidFill>
                <a:effectLst/>
                <a:latin typeface="montserrat" panose="00000500000000000000" pitchFamily="50" charset="0"/>
              </a:rPr>
              <a:t>Mi interés por la programación me ha llevado a explorar el mundo de Python, donde he desarrollado habilidades sólidas. Actualmente, me encuentro en una etapa de crecimiento y aprendizaje continuo. Estoy dedicando tiempo a fortalecer mis conocimientos en JavaScript, y explorando tecnologías avanzadas como Node.js para el desarrollo de aplicaciones web escalables y </a:t>
            </a:r>
            <a:r>
              <a:rPr lang="es-ES" sz="1400" b="0" i="0" dirty="0" err="1">
                <a:solidFill>
                  <a:srgbClr val="FFFFFF"/>
                </a:solidFill>
                <a:effectLst/>
                <a:latin typeface="montserrat" panose="00000500000000000000" pitchFamily="50" charset="0"/>
              </a:rPr>
              <a:t>React</a:t>
            </a:r>
            <a:r>
              <a:rPr lang="es-ES" sz="1400" b="0" i="0" dirty="0">
                <a:solidFill>
                  <a:srgbClr val="FFFFFF"/>
                </a:solidFill>
                <a:effectLst/>
                <a:latin typeface="montserrat" panose="00000500000000000000" pitchFamily="50" charset="0"/>
              </a:rPr>
              <a:t> para la construcción de interfaces de usuario interactivas.</a:t>
            </a:r>
            <a:endParaRPr lang="es-VE" sz="1400" dirty="0"/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3E55AB46-C13B-45C2-AEB6-F4A9ECA3BA21}"/>
              </a:ext>
            </a:extLst>
          </p:cNvPr>
          <p:cNvSpPr/>
          <p:nvPr/>
        </p:nvSpPr>
        <p:spPr>
          <a:xfrm>
            <a:off x="8582026" y="5470525"/>
            <a:ext cx="647700" cy="22224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b="1" dirty="0">
                <a:latin typeface="Montserrat" panose="00000500000000000000" pitchFamily="50" charset="0"/>
              </a:rPr>
              <a:t>    </a:t>
            </a:r>
            <a:r>
              <a:rPr lang="es-ES" sz="700" b="1" dirty="0">
                <a:latin typeface="Montserrat" panose="00000500000000000000" pitchFamily="50" charset="0"/>
              </a:rPr>
              <a:t>HTML</a:t>
            </a:r>
            <a:endParaRPr lang="es-VE" sz="900" b="1" dirty="0">
              <a:latin typeface="Montserrat" panose="00000500000000000000" pitchFamily="50" charset="0"/>
            </a:endParaRPr>
          </a:p>
        </p:txBody>
      </p:sp>
      <p:pic>
        <p:nvPicPr>
          <p:cNvPr id="1026" name="Picture 2" descr="Html 5 - Iconos gratis de redes sociales">
            <a:extLst>
              <a:ext uri="{FF2B5EF4-FFF2-40B4-BE49-F238E27FC236}">
                <a16:creationId xmlns:a16="http://schemas.microsoft.com/office/drawing/2014/main" id="{A24C8D50-6B76-4F72-A12B-A56CD1984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5989" y="5519636"/>
            <a:ext cx="141461" cy="141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4D1AF8A7-EE2B-4208-857D-A8C3ACA64FD7}"/>
              </a:ext>
            </a:extLst>
          </p:cNvPr>
          <p:cNvSpPr/>
          <p:nvPr/>
        </p:nvSpPr>
        <p:spPr>
          <a:xfrm>
            <a:off x="957533" y="2265405"/>
            <a:ext cx="1112807" cy="33643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>
                <a:latin typeface="Montserrat" panose="00000500000000000000" pitchFamily="50" charset="0"/>
              </a:rPr>
              <a:t>   CSS</a:t>
            </a:r>
            <a:endParaRPr lang="es-VE" sz="1400" b="1" dirty="0">
              <a:latin typeface="Montserrat" panose="00000500000000000000" pitchFamily="50" charset="0"/>
            </a:endParaRPr>
          </a:p>
        </p:txBody>
      </p:sp>
      <p:pic>
        <p:nvPicPr>
          <p:cNvPr id="1028" name="Picture 4" descr="file type css&quot; Icon - Download for free – Iconduck">
            <a:extLst>
              <a:ext uri="{FF2B5EF4-FFF2-40B4-BE49-F238E27FC236}">
                <a16:creationId xmlns:a16="http://schemas.microsoft.com/office/drawing/2014/main" id="{CEE6D21B-42A0-4E2C-AA7D-71407869C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602" y="2347753"/>
            <a:ext cx="183356" cy="208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CE164038-4E3B-4D7C-B90D-1AD7996324A9}"/>
              </a:ext>
            </a:extLst>
          </p:cNvPr>
          <p:cNvSpPr/>
          <p:nvPr/>
        </p:nvSpPr>
        <p:spPr>
          <a:xfrm>
            <a:off x="954613" y="2657901"/>
            <a:ext cx="1112807" cy="33643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>
                <a:latin typeface="Montserrat" panose="00000500000000000000" pitchFamily="50" charset="0"/>
              </a:rPr>
              <a:t>   JS</a:t>
            </a:r>
            <a:endParaRPr lang="es-VE" sz="1400" b="1" dirty="0">
              <a:latin typeface="Montserrat" panose="00000500000000000000" pitchFamily="50" charset="0"/>
            </a:endParaRPr>
          </a:p>
        </p:txBody>
      </p:sp>
      <p:pic>
        <p:nvPicPr>
          <p:cNvPr id="1030" name="Picture 6" descr="javascript logo png, javascript icon transparent png 27127463 PNG">
            <a:extLst>
              <a:ext uri="{FF2B5EF4-FFF2-40B4-BE49-F238E27FC236}">
                <a16:creationId xmlns:a16="http://schemas.microsoft.com/office/drawing/2014/main" id="{556CFDE5-CC39-4D3D-AADE-9AD1E4E36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928" y="2685764"/>
            <a:ext cx="280703" cy="280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198952AC-B6A3-4029-B063-21E67282EB64}"/>
              </a:ext>
            </a:extLst>
          </p:cNvPr>
          <p:cNvSpPr/>
          <p:nvPr/>
        </p:nvSpPr>
        <p:spPr>
          <a:xfrm>
            <a:off x="959359" y="3103483"/>
            <a:ext cx="1112807" cy="33643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>
                <a:latin typeface="Montserrat" panose="00000500000000000000" pitchFamily="50" charset="0"/>
              </a:rPr>
              <a:t>    NODE</a:t>
            </a:r>
            <a:endParaRPr lang="es-VE" sz="1400" b="1" dirty="0">
              <a:latin typeface="Montserrat" panose="00000500000000000000" pitchFamily="50" charset="0"/>
            </a:endParaRPr>
          </a:p>
        </p:txBody>
      </p:sp>
      <p:pic>
        <p:nvPicPr>
          <p:cNvPr id="1038" name="Picture 14" descr="Node.js&quot; Icon - Download for free – Iconduck">
            <a:extLst>
              <a:ext uri="{FF2B5EF4-FFF2-40B4-BE49-F238E27FC236}">
                <a16:creationId xmlns:a16="http://schemas.microsoft.com/office/drawing/2014/main" id="{359E5AFB-6D98-4302-BBB2-E5377A24C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223" y="3168060"/>
            <a:ext cx="188735" cy="212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5E7BB8F0-1FB6-48F0-94DC-0411D682CC1A}"/>
              </a:ext>
            </a:extLst>
          </p:cNvPr>
          <p:cNvSpPr/>
          <p:nvPr/>
        </p:nvSpPr>
        <p:spPr>
          <a:xfrm>
            <a:off x="937158" y="3536400"/>
            <a:ext cx="1148770" cy="33643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>
                <a:latin typeface="Montserrat" panose="00000500000000000000" pitchFamily="50" charset="0"/>
              </a:rPr>
              <a:t>    ASTRO</a:t>
            </a:r>
            <a:endParaRPr lang="es-VE" sz="1400" b="1" dirty="0">
              <a:latin typeface="Montserrat" panose="00000500000000000000" pitchFamily="50" charset="0"/>
            </a:endParaRPr>
          </a:p>
        </p:txBody>
      </p:sp>
      <p:pic>
        <p:nvPicPr>
          <p:cNvPr id="1034" name="Picture 10" descr="Press | Astro">
            <a:extLst>
              <a:ext uri="{FF2B5EF4-FFF2-40B4-BE49-F238E27FC236}">
                <a16:creationId xmlns:a16="http://schemas.microsoft.com/office/drawing/2014/main" id="{8E637432-DD17-4BE3-B225-A152BCC96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103" y="3608065"/>
            <a:ext cx="173063" cy="217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8230EDDF-2087-411F-A23B-16390FE230EF}"/>
              </a:ext>
            </a:extLst>
          </p:cNvPr>
          <p:cNvSpPr/>
          <p:nvPr/>
        </p:nvSpPr>
        <p:spPr>
          <a:xfrm>
            <a:off x="886966" y="3950416"/>
            <a:ext cx="1310134" cy="33643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>
                <a:latin typeface="Montserrat" panose="00000500000000000000" pitchFamily="50" charset="0"/>
              </a:rPr>
              <a:t>    PYTHON</a:t>
            </a:r>
            <a:endParaRPr lang="es-VE" sz="1400" b="1" dirty="0">
              <a:latin typeface="Montserrat" panose="00000500000000000000" pitchFamily="50" charset="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F4FF950-CA20-46DF-ADC1-EE7A2D9DF8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5422"/>
          <a:stretch/>
        </p:blipFill>
        <p:spPr bwMode="auto">
          <a:xfrm>
            <a:off x="1004225" y="4006992"/>
            <a:ext cx="218890" cy="226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9153E48D-492C-4DDD-89A1-A9BBC3049FCF}"/>
              </a:ext>
            </a:extLst>
          </p:cNvPr>
          <p:cNvSpPr/>
          <p:nvPr/>
        </p:nvSpPr>
        <p:spPr>
          <a:xfrm>
            <a:off x="954612" y="4402077"/>
            <a:ext cx="1112807" cy="33643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>
                <a:latin typeface="Montserrat" panose="00000500000000000000" pitchFamily="50" charset="0"/>
              </a:rPr>
              <a:t>    REACT</a:t>
            </a:r>
            <a:endParaRPr lang="es-VE" sz="1400" b="1" dirty="0">
              <a:latin typeface="Montserrat" panose="00000500000000000000" pitchFamily="50" charset="0"/>
            </a:endParaRPr>
          </a:p>
        </p:txBody>
      </p:sp>
      <p:pic>
        <p:nvPicPr>
          <p:cNvPr id="1036" name="Picture 12" descr="Js, react js, logo, react, react native icon - Free download">
            <a:extLst>
              <a:ext uri="{FF2B5EF4-FFF2-40B4-BE49-F238E27FC236}">
                <a16:creationId xmlns:a16="http://schemas.microsoft.com/office/drawing/2014/main" id="{632F1B8A-4655-46E6-95CD-6DDE4B4AF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928" y="4465225"/>
            <a:ext cx="211550" cy="21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900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0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987F307F-5217-4887-B287-62458B1E2B87}"/>
              </a:ext>
            </a:extLst>
          </p:cNvPr>
          <p:cNvSpPr/>
          <p:nvPr/>
        </p:nvSpPr>
        <p:spPr>
          <a:xfrm>
            <a:off x="0" y="0"/>
            <a:ext cx="12192000" cy="778933"/>
          </a:xfrm>
          <a:prstGeom prst="rect">
            <a:avLst/>
          </a:prstGeom>
          <a:solidFill>
            <a:srgbClr val="1C1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9414AF8-90F6-48DE-B3F1-F41816BAD7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34" y="91015"/>
            <a:ext cx="596901" cy="596901"/>
          </a:xfrm>
          <a:prstGeom prst="ellipse">
            <a:avLst/>
          </a:prstGeom>
          <a:ln w="63500" cap="rnd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DB15056D-C367-45CF-AC4B-42102E5E36C8}"/>
              </a:ext>
            </a:extLst>
          </p:cNvPr>
          <p:cNvSpPr txBox="1"/>
          <p:nvPr/>
        </p:nvSpPr>
        <p:spPr>
          <a:xfrm>
            <a:off x="6256867" y="230199"/>
            <a:ext cx="4969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b="1" dirty="0">
                <a:latin typeface="Montserrat" panose="00000500000000000000" pitchFamily="50" charset="0"/>
              </a:rPr>
              <a:t>Sobre Mí     Proyectos     Contacto</a:t>
            </a:r>
            <a:endParaRPr lang="es-VE" sz="1400" b="1" dirty="0">
              <a:latin typeface="Montserrat" panose="00000500000000000000" pitchFamily="50" charset="0"/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05974B1A-805D-4479-89AF-87DF49A4347B}"/>
              </a:ext>
            </a:extLst>
          </p:cNvPr>
          <p:cNvSpPr/>
          <p:nvPr/>
        </p:nvSpPr>
        <p:spPr>
          <a:xfrm>
            <a:off x="11303003" y="179397"/>
            <a:ext cx="711199" cy="42227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bg1"/>
              </a:solidFill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A450F09-DA38-4A42-B06D-0CB159CF1529}"/>
              </a:ext>
            </a:extLst>
          </p:cNvPr>
          <p:cNvSpPr/>
          <p:nvPr/>
        </p:nvSpPr>
        <p:spPr>
          <a:xfrm>
            <a:off x="11369677" y="220142"/>
            <a:ext cx="340783" cy="34078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F2FB6E8B-E169-41EE-A5A4-B1472D1DDDC0}"/>
              </a:ext>
            </a:extLst>
          </p:cNvPr>
          <p:cNvSpPr/>
          <p:nvPr/>
        </p:nvSpPr>
        <p:spPr>
          <a:xfrm>
            <a:off x="1772469" y="1651000"/>
            <a:ext cx="8647062" cy="3556000"/>
          </a:xfrm>
          <a:prstGeom prst="roundRect">
            <a:avLst/>
          </a:prstGeom>
          <a:solidFill>
            <a:srgbClr val="1C1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39D3F7F-764F-43B8-93AB-42E236538B5C}"/>
              </a:ext>
            </a:extLst>
          </p:cNvPr>
          <p:cNvSpPr txBox="1"/>
          <p:nvPr/>
        </p:nvSpPr>
        <p:spPr>
          <a:xfrm>
            <a:off x="2137834" y="2231853"/>
            <a:ext cx="5405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800" b="1" i="0" dirty="0">
                <a:solidFill>
                  <a:srgbClr val="FFFFFF"/>
                </a:solidFill>
                <a:effectLst/>
                <a:latin typeface="montserrat" panose="00000500000000000000" pitchFamily="50" charset="0"/>
              </a:rPr>
              <a:t>&lt;/&gt; Hola, soy Manuel Navas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D4E3375-C915-428A-A8E6-B860694B7D14}"/>
              </a:ext>
            </a:extLst>
          </p:cNvPr>
          <p:cNvSpPr txBox="1"/>
          <p:nvPr/>
        </p:nvSpPr>
        <p:spPr>
          <a:xfrm>
            <a:off x="2137834" y="3335926"/>
            <a:ext cx="81237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0" i="0" dirty="0">
                <a:solidFill>
                  <a:srgbClr val="FFFFFF"/>
                </a:solidFill>
                <a:effectLst/>
                <a:latin typeface="montserrat" panose="00000500000000000000" pitchFamily="50" charset="0"/>
              </a:rPr>
              <a:t>Desarrollador {</a:t>
            </a:r>
            <a:r>
              <a:rPr lang="es-ES" b="0" i="0" dirty="0" err="1">
                <a:solidFill>
                  <a:srgbClr val="FFFFFF"/>
                </a:solidFill>
                <a:effectLst/>
                <a:latin typeface="montserrat" panose="00000500000000000000" pitchFamily="50" charset="0"/>
              </a:rPr>
              <a:t>empty</a:t>
            </a:r>
            <a:r>
              <a:rPr lang="es-ES" b="0" i="0" dirty="0">
                <a:solidFill>
                  <a:srgbClr val="FFFFFF"/>
                </a:solidFill>
                <a:effectLst/>
                <a:latin typeface="montserrat" panose="00000500000000000000" pitchFamily="50" charset="0"/>
              </a:rPr>
              <a:t>} de Buenos Aires 🇦🇷. </a:t>
            </a:r>
          </a:p>
          <a:p>
            <a:r>
              <a:rPr lang="es-ES" b="0" i="0" dirty="0">
                <a:solidFill>
                  <a:srgbClr val="FFFFFF"/>
                </a:solidFill>
                <a:effectLst/>
                <a:latin typeface="montserrat" panose="00000500000000000000" pitchFamily="50" charset="0"/>
              </a:rPr>
              <a:t>Apasionado por la tecnología y siempre buscando mejorar mis habilidades. Acepto desafíos y estoy emocionado por aprender constantemente.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532558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731</TotalTime>
  <Words>249</Words>
  <Application>Microsoft Office PowerPoint</Application>
  <PresentationFormat>Panorámica</PresentationFormat>
  <Paragraphs>23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montserrat</vt:lpstr>
      <vt:lpstr>montserrat</vt:lpstr>
      <vt:lpstr>Office Theme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Manuel Enrique Navas Jimenez</dc:creator>
  <cp:lastModifiedBy>Manuel Enrique Navas Jimenez</cp:lastModifiedBy>
  <cp:revision>9</cp:revision>
  <dcterms:created xsi:type="dcterms:W3CDTF">2024-05-06T22:51:56Z</dcterms:created>
  <dcterms:modified xsi:type="dcterms:W3CDTF">2024-05-07T11:03:06Z</dcterms:modified>
</cp:coreProperties>
</file>