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024" y="-1"/>
            <a:ext cx="8067368" cy="136120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GPS PADA PESAWAT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109140"/>
            <a:ext cx="8437419" cy="3940841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 4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CHAIRIL ANWAR 		    F 551 15 000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MARDIMAN SAPUTRA 	    F 551 16 152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WAYAN RICKY SETIAWAN     F 551 17 017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 RIZKY IRGIAWAN 	    F 551 17 038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YEHIZKIEL TANDIAYU 	    F 551 17 000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MEGAWATI M. 		    F 551 17 030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IRMALIYA 			    F 551 17 036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SITI MAISARO 		    F 551 17 000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3286" y="73500"/>
            <a:ext cx="8259098" cy="7785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GPS PADA PESAWAT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2" y="778555"/>
            <a:ext cx="5122720" cy="351289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Positioning System (GPS)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setidaknya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GPS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mana pun di dunia, 24 jam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berlangganan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penyiapan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F72B3-5814-4D89-B767-AD930764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84" y="2119745"/>
            <a:ext cx="3004719" cy="27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0300" y="92328"/>
            <a:ext cx="4364182" cy="725349"/>
          </a:xfrm>
        </p:spPr>
        <p:txBody>
          <a:bodyPr>
            <a:normAutofit/>
          </a:bodyPr>
          <a:lstStyle/>
          <a:p>
            <a:r>
              <a:rPr lang="en-US" dirty="0"/>
              <a:t>GPS PADA PESAWAT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89809" y="1028700"/>
            <a:ext cx="6961909" cy="30549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pada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penerbangan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terbang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pilot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pilot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rute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penerbangan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dilaluinya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time,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rute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lepas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landas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pendaratan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terbang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kecelakaan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kekacauan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bandara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2200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C70-C633-4D7D-9A04-7C929832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406537"/>
            <a:ext cx="6461756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PADA PESAWAT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C050-6496-4D9B-BE63-0D3A4488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35" y="1381991"/>
            <a:ext cx="6828503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GPS, Unit GPS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0" fontAlgn="base">
              <a:lnSpc>
                <a:spcPct val="120000"/>
              </a:lnSpc>
            </a:pP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</a:pP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</a:pP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</a:pP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</a:pP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33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890" y="658184"/>
            <a:ext cx="8093365" cy="6483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PADA PESAWAT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073" y="1306491"/>
            <a:ext cx="4017346" cy="47982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42951" y="1786313"/>
            <a:ext cx="8268304" cy="29567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Saelit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mengelilingi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parameter orbital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trilaterasi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B73D6-2110-44D1-A81D-36CDF69E5C0B}"/>
              </a:ext>
            </a:extLst>
          </p:cNvPr>
          <p:cNvSpPr/>
          <p:nvPr/>
        </p:nvSpPr>
        <p:spPr>
          <a:xfrm>
            <a:off x="2493818" y="384721"/>
            <a:ext cx="4821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PADA PESAWAT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09F794-37A3-45FA-8A10-D3B33255F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853"/>
            <a:ext cx="9144000" cy="38026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D47C1C-A755-4B5D-8738-C2FEED6300FA}"/>
              </a:ext>
            </a:extLst>
          </p:cNvPr>
          <p:cNvSpPr/>
          <p:nvPr/>
        </p:nvSpPr>
        <p:spPr>
          <a:xfrm>
            <a:off x="550717" y="1955990"/>
            <a:ext cx="80217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penerbangan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$1000.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pilot navigator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perlengkapan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Radar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ditempatkan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rata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mengawasi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616-2B6E-4EFB-B59E-46691CDD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79" y="1620479"/>
            <a:ext cx="8008376" cy="951271"/>
          </a:xfrm>
        </p:spPr>
        <p:txBody>
          <a:bodyPr/>
          <a:lstStyle/>
          <a:p>
            <a:r>
              <a:rPr lang="en-US" dirty="0"/>
              <a:t>SEKIAN ^_^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EF04-6D99-41A2-BAE7-67864C30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2571750"/>
            <a:ext cx="8001000" cy="678426"/>
          </a:xfrm>
        </p:spPr>
        <p:txBody>
          <a:bodyPr/>
          <a:lstStyle/>
          <a:p>
            <a:pPr algn="just"/>
            <a:r>
              <a:rPr lang="en-US" dirty="0"/>
              <a:t>		          TERIMA KASIH</a:t>
            </a:r>
          </a:p>
        </p:txBody>
      </p:sp>
    </p:spTree>
    <p:extLst>
      <p:ext uri="{BB962C8B-B14F-4D97-AF65-F5344CB8AC3E}">
        <p14:creationId xmlns:p14="http://schemas.microsoft.com/office/powerpoint/2010/main" val="22114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   GPS PADA PESAWAT</vt:lpstr>
      <vt:lpstr>        GPS PADA PESAWAT</vt:lpstr>
      <vt:lpstr>GPS PADA PESAWAT</vt:lpstr>
      <vt:lpstr>GPS PADA PESAWAT</vt:lpstr>
      <vt:lpstr>GPS PADA PESAWAT </vt:lpstr>
      <vt:lpstr>PowerPoint Presentation</vt:lpstr>
      <vt:lpstr>SEKIAN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2019-12-04T18:47:52Z</dcterms:modified>
</cp:coreProperties>
</file>