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BD0A8-7E1D-486B-924F-27FFC3C44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A3F177-5545-49C8-A400-DA57F2C3E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1DD691-15A6-482D-B824-B5215127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E14A-8E5B-4A75-ABA9-2DF0DB95CBA9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80A558-8A8E-4FFA-9915-F9C59DC6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5EC08E-646A-47D3-83BC-8CA2E135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E39-5D8D-407C-9B82-60DFCAC6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70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1E437-1B98-4C03-9731-9E4DA9AD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3F8AD8-496A-4FC3-8DC4-8EB2E1813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336B34-734C-46ED-8582-EDBE65DD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E14A-8E5B-4A75-ABA9-2DF0DB95CBA9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C40D59-5DA3-4224-BD81-043145C6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995164-D64E-46BB-A396-082300E7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E39-5D8D-407C-9B82-60DFCAC6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53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1EC949D-D1CA-489D-BEF1-0D7F9B30A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786209-8A04-43D0-B09A-9E007207F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5E67F4-7DED-4BB5-9EC0-8F4B1CED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E14A-8E5B-4A75-ABA9-2DF0DB95CBA9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B3F731-F9E9-4F56-80C2-07134EE6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052BCB-0292-4E00-B85E-CC9EF817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E39-5D8D-407C-9B82-60DFCAC6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30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06EC9-982D-4CAF-B144-13835FB4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35CA63-CDFD-4672-A495-EADC2ED34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1AE5C7-AE07-4593-AB8B-D5041967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E14A-8E5B-4A75-ABA9-2DF0DB95CBA9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AC37AD-03E9-44A0-8D4E-77745F41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7B2DE7-D605-401B-BAE5-910FC5AD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E39-5D8D-407C-9B82-60DFCAC6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96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A4C73-6D3A-41FF-AF6A-B95A7FC0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958DF2-8CB7-43DC-A852-78BED702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977A69-E225-4B28-BD4F-B907E193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E14A-8E5B-4A75-ABA9-2DF0DB95CBA9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966943-5FCB-4B12-B95F-F5FEB62B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B7AFEB-FE4F-46AE-99FB-999C6735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E39-5D8D-407C-9B82-60DFCAC6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52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D58DE-649C-4F7C-B23F-F5759D10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644FE7-4501-4109-A240-68C79BCDC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66D897-FC69-4997-9D85-3DD85D385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45F03F-4D8B-47E4-AE23-3A9720F8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E14A-8E5B-4A75-ABA9-2DF0DB95CBA9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76FC76-6C79-4489-BA5A-86F6C3FF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B170D3-1DDB-4C17-9E1A-42601281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E39-5D8D-407C-9B82-60DFCAC6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28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2527D-C2C8-49D2-96C9-5C53D6DC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50D8A8-FDB1-4F4A-8501-2DD2FA1A7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D8CB9E-A737-4A22-98DF-EA9FE610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B8D2A3-1002-4BC2-A7EC-4BD53E497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C99B05-5270-49DE-90D8-99980A5AD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708FBF-8EBD-4CFC-83AD-2D25F60A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E14A-8E5B-4A75-ABA9-2DF0DB95CBA9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2129E7-CFF6-4C9E-86E1-9493163E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AEF29E8-0716-4224-92FB-18BDFA29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E39-5D8D-407C-9B82-60DFCAC6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75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03B2A-1406-4AB1-90CB-8D5F7E79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D7220C-1B0B-496A-924D-D0DC9917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E14A-8E5B-4A75-ABA9-2DF0DB95CBA9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2C82382-9399-4A0C-A6F0-79C69CF1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A60F86-300E-4059-98BF-6F438A3B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E39-5D8D-407C-9B82-60DFCAC6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7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A6BCA9-C7F0-497F-8215-DB389ABA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E14A-8E5B-4A75-ABA9-2DF0DB95CBA9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7FAE13-020A-414A-88ED-6A5B5D78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51020B-5E7C-42B8-97F9-5AE216E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E39-5D8D-407C-9B82-60DFCAC6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18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0DB3E-EBE5-4445-9ADC-56326AA6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79305-4A57-4E77-B5E8-12785CD0C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EB91E8-E6BE-4FF2-8D6B-289102517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0D6AD8-89E0-4BE4-AE90-42DED059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E14A-8E5B-4A75-ABA9-2DF0DB95CBA9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347F67-597D-4BDD-8283-99B20F3B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816EC0-96C5-4A8F-9F62-E72B8C48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E39-5D8D-407C-9B82-60DFCAC6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45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81379-5FF7-4EFD-B8CD-47876146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4D6D674-6537-44D4-AE1F-2CC7CE4C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5FCF85-8297-4A80-9059-278F19F9A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DA1EE2-97C0-44CE-AE58-5A7AA34D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E14A-8E5B-4A75-ABA9-2DF0DB95CBA9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455DB7-114D-432D-8CB4-41179B6D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9C5104-C56C-4B28-97E8-D2C23088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E39-5D8D-407C-9B82-60DFCAC6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34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DCD1B-5916-4604-B9BB-1BA0733A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9A9A76-169B-453B-99A9-520A7D4E4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3C1EBD-5DF3-47AD-8C3B-177E328FF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3E14A-8E5B-4A75-ABA9-2DF0DB95CBA9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F86D17-7EF6-4248-9D27-51230D145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D44262-E4B6-4B81-B3B5-215F62E9A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32E39-5D8D-407C-9B82-60DFCAC6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89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3C7D8-D368-47C8-BA85-4270CA2F0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Дипломный проект</a:t>
            </a:r>
            <a:br>
              <a:rPr lang="ru-RU" dirty="0"/>
            </a:br>
            <a:r>
              <a:rPr lang="ru-RU" dirty="0"/>
              <a:t>веб-приложение</a:t>
            </a:r>
            <a:br>
              <a:rPr lang="ru-RU" dirty="0"/>
            </a:br>
            <a:r>
              <a:rPr lang="ru-RU" dirty="0"/>
              <a:t>«Фитнес клуб»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2485D9-45AB-40A1-9E35-8AF0223A1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4858466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Выполнил: Васильев Семен Геннадьевич</a:t>
            </a:r>
          </a:p>
          <a:p>
            <a:pPr algn="l"/>
            <a:r>
              <a:rPr lang="ru-RU" dirty="0"/>
              <a:t>Группа: ВЕб-20-1</a:t>
            </a:r>
          </a:p>
          <a:p>
            <a:pPr algn="l"/>
            <a:r>
              <a:rPr lang="ru-RU" dirty="0"/>
              <a:t>Руководитель: Александрова Алена Сергеевна</a:t>
            </a: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352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9D28096-2036-43C7-AF35-68675C28526B}"/>
              </a:ext>
            </a:extLst>
          </p:cNvPr>
          <p:cNvSpPr>
            <a:spLocks noGrp="1"/>
          </p:cNvSpPr>
          <p:nvPr/>
        </p:nvSpPr>
        <p:spPr>
          <a:xfrm>
            <a:off x="822495" y="328067"/>
            <a:ext cx="10058400" cy="11126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tx1"/>
                </a:solidFill>
              </a:rPr>
              <a:t>Цели и задачи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04CD8F6-3E1E-48F4-A6C9-9C0F5DF71E15}"/>
              </a:ext>
            </a:extLst>
          </p:cNvPr>
          <p:cNvSpPr/>
          <p:nvPr/>
        </p:nvSpPr>
        <p:spPr>
          <a:xfrm>
            <a:off x="1086576" y="1697335"/>
            <a:ext cx="98792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Цель:</a:t>
            </a:r>
          </a:p>
          <a:p>
            <a:r>
              <a:rPr lang="ru-RU" dirty="0"/>
              <a:t>Целью создания веб-приложения для фитнес клуб является улучшение операционной эффективности и удовлетворение потребностей клиентов через автоматизацию процессов, повышение уровня обслуживания и управление данными.</a:t>
            </a:r>
          </a:p>
          <a:p>
            <a:endParaRPr lang="ru-RU" dirty="0"/>
          </a:p>
          <a:p>
            <a:r>
              <a:rPr lang="ru-RU" dirty="0"/>
              <a:t>Задачи:</a:t>
            </a:r>
          </a:p>
          <a:p>
            <a:pPr marL="180975" lvl="0" indent="361950">
              <a:buFont typeface="+mj-lt"/>
              <a:buAutoNum type="arabicPeriod"/>
            </a:pPr>
            <a:r>
              <a:rPr lang="ru-RU" dirty="0"/>
              <a:t>произвести исследование деятельности фитнес клуба;</a:t>
            </a:r>
          </a:p>
          <a:p>
            <a:pPr marL="180975" lvl="0" indent="361950">
              <a:buFont typeface="+mj-lt"/>
              <a:buAutoNum type="arabicPeriod"/>
            </a:pPr>
            <a:r>
              <a:rPr lang="ru-RU" dirty="0"/>
              <a:t>рассмотреть существующие аналоги;</a:t>
            </a:r>
          </a:p>
          <a:p>
            <a:pPr marL="180975" lvl="0" indent="361950">
              <a:buFont typeface="+mj-lt"/>
              <a:buAutoNum type="arabicPeriod"/>
            </a:pPr>
            <a:r>
              <a:rPr lang="ru-RU" dirty="0"/>
              <a:t>разработать техническое задание;</a:t>
            </a:r>
          </a:p>
          <a:p>
            <a:pPr marL="180975" lvl="0" indent="361950">
              <a:buFont typeface="+mj-lt"/>
              <a:buAutoNum type="arabicPeriod"/>
            </a:pPr>
            <a:r>
              <a:rPr lang="ru-RU" dirty="0"/>
              <a:t>провести проектирование веб-приложения; </a:t>
            </a:r>
          </a:p>
          <a:p>
            <a:pPr marL="180975" lvl="0" indent="361950">
              <a:buFont typeface="+mj-lt"/>
              <a:buAutoNum type="arabicPeriod"/>
            </a:pPr>
            <a:r>
              <a:rPr lang="ru-RU" dirty="0"/>
              <a:t>разработать интерфейс пользователя веб-приложения; </a:t>
            </a:r>
          </a:p>
          <a:p>
            <a:pPr marL="180975" lvl="0" indent="361950">
              <a:buFont typeface="+mj-lt"/>
              <a:buAutoNum type="arabicPeriod"/>
            </a:pPr>
            <a:r>
              <a:rPr lang="ru-RU" dirty="0"/>
              <a:t>разработать веб-приложение;</a:t>
            </a:r>
          </a:p>
          <a:p>
            <a:pPr marL="180975" lvl="0" indent="361950">
              <a:buFont typeface="+mj-lt"/>
              <a:buAutoNum type="arabicPeriod"/>
            </a:pPr>
            <a:r>
              <a:rPr lang="ru-RU" dirty="0"/>
              <a:t>протестировать веб-приложение;</a:t>
            </a:r>
          </a:p>
          <a:p>
            <a:pPr marL="180975" indent="361950">
              <a:buFont typeface="+mj-lt"/>
              <a:buAutoNum type="arabicPeriod"/>
            </a:pPr>
            <a:r>
              <a:rPr lang="ru-RU" dirty="0"/>
              <a:t>составить программную документацию в виде руководства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10119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053FEE-7BD7-4745-9FE3-A1C21B7B4303}"/>
              </a:ext>
            </a:extLst>
          </p:cNvPr>
          <p:cNvSpPr>
            <a:spLocks noGrp="1"/>
          </p:cNvSpPr>
          <p:nvPr/>
        </p:nvSpPr>
        <p:spPr>
          <a:xfrm>
            <a:off x="1066800" y="435071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tx1"/>
                </a:solidFill>
              </a:rPr>
              <a:t>Инструментальные средства разработки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033A61D-1F8F-438B-8E51-10862568D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844715"/>
              </p:ext>
            </p:extLst>
          </p:nvPr>
        </p:nvGraphicFramePr>
        <p:xfrm>
          <a:off x="1955219" y="2376293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571690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21283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Этап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инструмента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54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Проектирование веб-приложения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Figma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48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Проектирование 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MySQL Workbench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217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Проектирование интерфейса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Figma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7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Среда разработки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Visual Studio Code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45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Разработка на стороне клиента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TypeScript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dirty="0"/>
                        <a:t>React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6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Разработка на стороне сервера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TypeScript</a:t>
                      </a:r>
                      <a:r>
                        <a:rPr lang="en-US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Nest.js </a:t>
                      </a:r>
                      <a:endParaRPr lang="ru-RU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843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3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17D3618-6721-4BD3-8442-6581B0A0EA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21124" y="1838989"/>
            <a:ext cx="4349750" cy="40474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2D51B12-2132-49AE-BADA-3E2D25605D32}"/>
              </a:ext>
            </a:extLst>
          </p:cNvPr>
          <p:cNvSpPr>
            <a:spLocks noGrp="1"/>
          </p:cNvSpPr>
          <p:nvPr/>
        </p:nvSpPr>
        <p:spPr>
          <a:xfrm>
            <a:off x="1066800" y="569006"/>
            <a:ext cx="10058400" cy="9316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tx1"/>
                </a:solidFill>
              </a:rPr>
              <a:t>Проектирование базы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BE7AB-851A-4F17-BD5C-73593ADC8F9A}"/>
              </a:ext>
            </a:extLst>
          </p:cNvPr>
          <p:cNvSpPr txBox="1"/>
          <p:nvPr/>
        </p:nvSpPr>
        <p:spPr>
          <a:xfrm>
            <a:off x="4887751" y="6104328"/>
            <a:ext cx="241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Рисунок 1</a:t>
            </a:r>
            <a:r>
              <a:rPr lang="en-US" dirty="0"/>
              <a:t> </a:t>
            </a:r>
            <a:r>
              <a:rPr lang="ru-RU" dirty="0"/>
              <a:t>– ER-модель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62313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A97470-A543-4626-BDBB-B06C935782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04916" y="2128947"/>
            <a:ext cx="6382167" cy="36715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EE33DF5-7758-4CA2-89FF-1512EBC7EA2B}"/>
              </a:ext>
            </a:extLst>
          </p:cNvPr>
          <p:cNvSpPr>
            <a:spLocks noGrp="1"/>
          </p:cNvSpPr>
          <p:nvPr/>
        </p:nvSpPr>
        <p:spPr>
          <a:xfrm>
            <a:off x="1066800" y="3894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tx1"/>
                </a:solidFill>
              </a:rPr>
              <a:t>Диаграмма навигации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E12F1C5-5C11-4ADD-9C7E-CAF772B27D8C}"/>
              </a:ext>
            </a:extLst>
          </p:cNvPr>
          <p:cNvSpPr txBox="1"/>
          <p:nvPr/>
        </p:nvSpPr>
        <p:spPr>
          <a:xfrm>
            <a:off x="4305669" y="6015454"/>
            <a:ext cx="358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Рисунок </a:t>
            </a:r>
            <a:r>
              <a:rPr lang="ru-RU" dirty="0"/>
              <a:t>2</a:t>
            </a:r>
            <a:r>
              <a:rPr lang="en-US"/>
              <a:t> </a:t>
            </a:r>
            <a:r>
              <a:rPr lang="ru-RU" dirty="0"/>
              <a:t>– Диаграмма навигации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23038389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142</Words>
  <Application>Microsoft Office PowerPoint</Application>
  <PresentationFormat>Широкоэкранный</PresentationFormat>
  <Paragraphs>36</Paragraphs>
  <Slides>5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Дипломный проект веб-приложение «Фитнес клуб»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веб-приложение «Фитнес клуб»</dc:title>
  <dc:creator>Сизых Дарья Игоревна</dc:creator>
  <cp:lastModifiedBy>Сизых Дарья Игоревна</cp:lastModifiedBy>
  <cp:revision>14</cp:revision>
  <dcterms:created xsi:type="dcterms:W3CDTF">2024-05-21T02:44:08Z</dcterms:created>
  <dcterms:modified xsi:type="dcterms:W3CDTF">2024-05-21T04:14:55Z</dcterms:modified>
</cp:coreProperties>
</file>