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1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6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7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7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03E14A-8E5B-4A75-ABA9-2DF0DB95CBA9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D32E39-5D8D-407C-9B82-60DFCAC6851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5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3C7D8-D368-47C8-BA85-4270CA2F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Дипломный проект</a:t>
            </a:r>
            <a:br>
              <a:rPr lang="ru-RU" dirty="0"/>
            </a:br>
            <a:r>
              <a:rPr lang="ru-RU" dirty="0"/>
              <a:t>веб-приложение</a:t>
            </a:r>
            <a:br>
              <a:rPr lang="ru-RU" dirty="0"/>
            </a:br>
            <a:r>
              <a:rPr lang="ru-RU" dirty="0"/>
              <a:t>«Фитнес клуб»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485D9-45AB-40A1-9E35-8AF0223A1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4858466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Выполнил: Васильев Семен Геннадьевич</a:t>
            </a:r>
          </a:p>
          <a:p>
            <a:pPr algn="l"/>
            <a:r>
              <a:rPr lang="ru-RU" dirty="0"/>
              <a:t>Группа: ВЕб-20-1</a:t>
            </a:r>
          </a:p>
          <a:p>
            <a:pPr algn="l"/>
            <a:r>
              <a:rPr lang="ru-RU" dirty="0"/>
              <a:t>Руководитель: Александрова Алена Сергеевна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5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9D28096-2036-43C7-AF35-68675C28526B}"/>
              </a:ext>
            </a:extLst>
          </p:cNvPr>
          <p:cNvSpPr>
            <a:spLocks noGrp="1"/>
          </p:cNvSpPr>
          <p:nvPr/>
        </p:nvSpPr>
        <p:spPr>
          <a:xfrm>
            <a:off x="1806695" y="113696"/>
            <a:ext cx="8445984" cy="11126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Цели и задачи дипломного проектирования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4CD8F6-3E1E-48F4-A6C9-9C0F5DF71E15}"/>
              </a:ext>
            </a:extLst>
          </p:cNvPr>
          <p:cNvSpPr/>
          <p:nvPr/>
        </p:nvSpPr>
        <p:spPr>
          <a:xfrm>
            <a:off x="402522" y="2460378"/>
            <a:ext cx="56073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Задачи дипломного проектирования: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произвести исследование деятельности фитнес клуба;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рассмотреть существующие аналоги;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разработать техническое задание;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провести проектирование веб-приложения; 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разработать интерфейс пользователя веб-приложения; 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разработать веб-приложение;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протестировать веб-приложение;</a:t>
            </a:r>
          </a:p>
          <a:p>
            <a:pPr marL="180975" indent="361950">
              <a:buFont typeface="+mj-lt"/>
              <a:buAutoNum type="arabicPeriod"/>
            </a:pPr>
            <a:r>
              <a:rPr lang="ru-RU" dirty="0"/>
              <a:t>составить программную документацию в виде руководства пользователя.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0FD50F-7699-4275-9702-901A779AAEA8}"/>
              </a:ext>
            </a:extLst>
          </p:cNvPr>
          <p:cNvSpPr/>
          <p:nvPr/>
        </p:nvSpPr>
        <p:spPr>
          <a:xfrm>
            <a:off x="402521" y="1226367"/>
            <a:ext cx="11254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 дипломного проектирования :</a:t>
            </a:r>
          </a:p>
          <a:p>
            <a:r>
              <a:rPr lang="ru-RU" dirty="0"/>
              <a:t>Создание веб-приложения для фитнес клуба, которое автоматизирует процессы, повышает уровень обслуживания и управления данными.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BFC48F-F352-46BF-927D-F3E9F205046C}"/>
              </a:ext>
            </a:extLst>
          </p:cNvPr>
          <p:cNvSpPr/>
          <p:nvPr/>
        </p:nvSpPr>
        <p:spPr>
          <a:xfrm>
            <a:off x="6182088" y="2460378"/>
            <a:ext cx="56073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Функциональные задачи программного продукта: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Авторизация и регистрация пользователей;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Управление личным кабинетом пользователей;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Управление тренировками и пользователями;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Поиск / фильтрация занятий;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Покупка и заморозка абонемента;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Онлайн запись на тренировку;</a:t>
            </a:r>
          </a:p>
          <a:p>
            <a:pPr marL="180975" lvl="0" indent="361950">
              <a:buFont typeface="+mj-lt"/>
              <a:buAutoNum type="arabicPeriod"/>
            </a:pPr>
            <a:r>
              <a:rPr lang="ru-RU" dirty="0"/>
              <a:t>Управление расписанием занятий;</a:t>
            </a:r>
          </a:p>
          <a:p>
            <a:pPr marL="180975" indent="361950">
              <a:buFont typeface="+mj-lt"/>
              <a:buAutoNum type="arabicPeriod"/>
            </a:pPr>
            <a:r>
              <a:rPr lang="ru-RU" dirty="0"/>
              <a:t>Аналитика;</a:t>
            </a:r>
          </a:p>
          <a:p>
            <a:pPr marL="180975" indent="361950">
              <a:buFont typeface="+mj-lt"/>
              <a:buAutoNum type="arabicPeriod"/>
            </a:pPr>
            <a:r>
              <a:rPr lang="ru-RU" dirty="0"/>
              <a:t>Чат с тренерами и администраторами.</a:t>
            </a:r>
          </a:p>
        </p:txBody>
      </p:sp>
    </p:spTree>
    <p:extLst>
      <p:ext uri="{BB962C8B-B14F-4D97-AF65-F5344CB8AC3E}">
        <p14:creationId xmlns:p14="http://schemas.microsoft.com/office/powerpoint/2010/main" val="101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053FEE-7BD7-4745-9FE3-A1C21B7B4303}"/>
              </a:ext>
            </a:extLst>
          </p:cNvPr>
          <p:cNvSpPr>
            <a:spLocks noGrp="1"/>
          </p:cNvSpPr>
          <p:nvPr/>
        </p:nvSpPr>
        <p:spPr>
          <a:xfrm>
            <a:off x="738151" y="226341"/>
            <a:ext cx="10715698" cy="75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Инструментальные средства разработки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3AFEF38-987A-4249-84C0-2599B3B18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02320"/>
              </p:ext>
            </p:extLst>
          </p:nvPr>
        </p:nvGraphicFramePr>
        <p:xfrm>
          <a:off x="1968547" y="1191376"/>
          <a:ext cx="8127999" cy="512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1294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46465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0088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Логотип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Функциональное проектирование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41296"/>
                  </a:ext>
                </a:extLst>
              </a:tr>
              <a:tr h="642374">
                <a:tc>
                  <a:txBody>
                    <a:bodyPr/>
                    <a:lstStyle/>
                    <a:p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3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Figma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9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СУБД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(среда разработки)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0071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(языки программирования)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TypeScript, React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Node.js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Nest.js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Тестирование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9960"/>
                  </a:ext>
                </a:extLst>
              </a:tr>
            </a:tbl>
          </a:graphicData>
        </a:graphic>
      </p:graphicFrame>
      <p:pic>
        <p:nvPicPr>
          <p:cNvPr id="6" name="Picture 2" descr="https://images.squarespace-cdn.com/content/v1/5ed426eb2067431c13c1337e/1602556467361-B84YT34JW2V8MH9PB2A1/Figma.png">
            <a:extLst>
              <a:ext uri="{FF2B5EF4-FFF2-40B4-BE49-F238E27FC236}">
                <a16:creationId xmlns:a16="http://schemas.microsoft.com/office/drawing/2014/main" id="{13CD81CA-CB98-464B-A2C4-C3B42BCB2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0262" r="23179" b="25910"/>
          <a:stretch/>
        </p:blipFill>
        <p:spPr bwMode="auto">
          <a:xfrm>
            <a:off x="5782163" y="1623774"/>
            <a:ext cx="506177" cy="4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DCE0D6-0B93-4882-8A43-249859AD5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14" y="2269300"/>
            <a:ext cx="499726" cy="499726"/>
          </a:xfrm>
          <a:prstGeom prst="rect">
            <a:avLst/>
          </a:prstGeom>
        </p:spPr>
      </p:pic>
      <p:pic>
        <p:nvPicPr>
          <p:cNvPr id="8" name="Picture 2" descr="https://images.squarespace-cdn.com/content/v1/5ed426eb2067431c13c1337e/1602556467361-B84YT34JW2V8MH9PB2A1/Figma.png">
            <a:extLst>
              <a:ext uri="{FF2B5EF4-FFF2-40B4-BE49-F238E27FC236}">
                <a16:creationId xmlns:a16="http://schemas.microsoft.com/office/drawing/2014/main" id="{07CBDD27-F714-4B68-A640-F82F7E4F1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0262" r="23179" b="25910"/>
          <a:stretch/>
        </p:blipFill>
        <p:spPr bwMode="auto">
          <a:xfrm>
            <a:off x="5818548" y="2906456"/>
            <a:ext cx="506177" cy="4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upload.wikimedia.org/wikipedia/commons/thumb/9/9a/Visual_Studio_Code_1.35_icon.svg/1200px-Visual_Studio_Code_1.35_icon.svg.png">
            <a:extLst>
              <a:ext uri="{FF2B5EF4-FFF2-40B4-BE49-F238E27FC236}">
                <a16:creationId xmlns:a16="http://schemas.microsoft.com/office/drawing/2014/main" id="{33B10AD4-2E08-48B2-B22B-DE546543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41" y="4164760"/>
            <a:ext cx="537085" cy="5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ypeScript — Википедия">
            <a:extLst>
              <a:ext uri="{FF2B5EF4-FFF2-40B4-BE49-F238E27FC236}">
                <a16:creationId xmlns:a16="http://schemas.microsoft.com/office/drawing/2014/main" id="{C1419BF4-1628-4F3E-BA52-F8BA2AC7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20" y="4840846"/>
            <a:ext cx="498014" cy="4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act — Википедия">
            <a:extLst>
              <a:ext uri="{FF2B5EF4-FFF2-40B4-BE49-F238E27FC236}">
                <a16:creationId xmlns:a16="http://schemas.microsoft.com/office/drawing/2014/main" id="{4D79D31B-BC84-4670-A760-BF8213C8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54" y="4866428"/>
            <a:ext cx="498326" cy="4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Node.js — Википедия">
            <a:extLst>
              <a:ext uri="{FF2B5EF4-FFF2-40B4-BE49-F238E27FC236}">
                <a16:creationId xmlns:a16="http://schemas.microsoft.com/office/drawing/2014/main" id="{100BC7D6-95B3-45A5-AD76-18AE6A6A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51" y="4882408"/>
            <a:ext cx="692150" cy="42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estJS — Википедия">
            <a:extLst>
              <a:ext uri="{FF2B5EF4-FFF2-40B4-BE49-F238E27FC236}">
                <a16:creationId xmlns:a16="http://schemas.microsoft.com/office/drawing/2014/main" id="{41862DC7-0FD2-40B2-AEF4-6C7A2667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98" y="4851958"/>
            <a:ext cx="469866" cy="4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MySQL — Википедия">
            <a:extLst>
              <a:ext uri="{FF2B5EF4-FFF2-40B4-BE49-F238E27FC236}">
                <a16:creationId xmlns:a16="http://schemas.microsoft.com/office/drawing/2014/main" id="{E0C9250E-9F32-4054-AFCF-238DFDA5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51" y="3572962"/>
            <a:ext cx="823590" cy="4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vitest-dev/vitest: Next generation testing framework powered by  Vite.">
            <a:extLst>
              <a:ext uri="{FF2B5EF4-FFF2-40B4-BE49-F238E27FC236}">
                <a16:creationId xmlns:a16="http://schemas.microsoft.com/office/drawing/2014/main" id="{F9E700FD-1155-4C07-AD03-CDD53B45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47" y="5666880"/>
            <a:ext cx="537085" cy="5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7D3618-6721-4BD3-8442-6581B0A0EA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4735" y="1172554"/>
            <a:ext cx="5142526" cy="4785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D51B12-2132-49AE-BADA-3E2D25605D32}"/>
              </a:ext>
            </a:extLst>
          </p:cNvPr>
          <p:cNvSpPr>
            <a:spLocks noGrp="1"/>
          </p:cNvSpPr>
          <p:nvPr/>
        </p:nvSpPr>
        <p:spPr>
          <a:xfrm>
            <a:off x="1066800" y="94355"/>
            <a:ext cx="10058400" cy="931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Проектирование 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BE7AB-851A-4F17-BD5C-73593ADC8F9A}"/>
              </a:ext>
            </a:extLst>
          </p:cNvPr>
          <p:cNvSpPr txBox="1"/>
          <p:nvPr/>
        </p:nvSpPr>
        <p:spPr>
          <a:xfrm>
            <a:off x="4887750" y="5957731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Рисунок 1</a:t>
            </a:r>
            <a:r>
              <a:rPr lang="en-US" dirty="0"/>
              <a:t> </a:t>
            </a:r>
            <a:r>
              <a:rPr lang="ru-RU" dirty="0"/>
              <a:t>– ER-модель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6231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FA822-5F70-4442-9E3E-239C25590111}"/>
              </a:ext>
            </a:extLst>
          </p:cNvPr>
          <p:cNvSpPr>
            <a:spLocks noGrp="1"/>
          </p:cNvSpPr>
          <p:nvPr/>
        </p:nvSpPr>
        <p:spPr>
          <a:xfrm>
            <a:off x="3243444" y="0"/>
            <a:ext cx="5705112" cy="84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Диаграмма навигации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439DA9-17DC-48C1-B474-DC3CE35B8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8244" y="1209312"/>
            <a:ext cx="7495511" cy="4439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214C540-4E41-4185-BA61-D364A25B62A5}"/>
              </a:ext>
            </a:extLst>
          </p:cNvPr>
          <p:cNvSpPr txBox="1"/>
          <p:nvPr/>
        </p:nvSpPr>
        <p:spPr>
          <a:xfrm>
            <a:off x="4305669" y="5832782"/>
            <a:ext cx="358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Рисунок 2</a:t>
            </a:r>
            <a:r>
              <a:rPr lang="en-US" dirty="0"/>
              <a:t> </a:t>
            </a:r>
            <a:r>
              <a:rPr lang="ru-RU" dirty="0"/>
              <a:t>– Диаграмма навигации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08779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634FCC-CDEB-4523-A9F5-7B19D4FA87D8}"/>
              </a:ext>
            </a:extLst>
          </p:cNvPr>
          <p:cNvSpPr/>
          <p:nvPr/>
        </p:nvSpPr>
        <p:spPr>
          <a:xfrm>
            <a:off x="2698531" y="2846465"/>
            <a:ext cx="6794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дипломного продукта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872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FACED9FA-77AD-45D1-9305-D88B91D837DF}"/>
              </a:ext>
            </a:extLst>
          </p:cNvPr>
          <p:cNvSpPr>
            <a:spLocks noGrp="1"/>
          </p:cNvSpPr>
          <p:nvPr/>
        </p:nvSpPr>
        <p:spPr>
          <a:xfrm>
            <a:off x="5299094" y="147203"/>
            <a:ext cx="1631040" cy="63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0150B9A-3B81-4F6A-A490-13133D002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06270"/>
              </p:ext>
            </p:extLst>
          </p:nvPr>
        </p:nvGraphicFramePr>
        <p:xfrm>
          <a:off x="481631" y="781776"/>
          <a:ext cx="11265966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2983">
                  <a:extLst>
                    <a:ext uri="{9D8B030D-6E8A-4147-A177-3AD203B41FA5}">
                      <a16:colId xmlns:a16="http://schemas.microsoft.com/office/drawing/2014/main" val="1503152862"/>
                    </a:ext>
                  </a:extLst>
                </a:gridCol>
                <a:gridCol w="5632983">
                  <a:extLst>
                    <a:ext uri="{9D8B030D-6E8A-4147-A177-3AD203B41FA5}">
                      <a16:colId xmlns:a16="http://schemas.microsoft.com/office/drawing/2014/main" val="2752068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Виды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Функциональные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0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Проектирование и разработка веб-приложения</a:t>
                      </a:r>
                    </a:p>
                    <a:p>
                      <a:r>
                        <a:rPr lang="ru-RU" sz="1400" b="1" dirty="0"/>
                        <a:t>ПК 5.1. Собирать исходные данные для разработки проектной документации на веб-приложение.</a:t>
                      </a:r>
                    </a:p>
                    <a:p>
                      <a:r>
                        <a:rPr lang="ru-RU" sz="1400" b="1" dirty="0"/>
                        <a:t>ПК 5.3. Разработать подсистемы безопасности веб-приложения в соответствии с техническим заданием.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Авторизация и регистрация пользователей;</a:t>
                      </a:r>
                    </a:p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Управление личным кабинетом пользователей;</a:t>
                      </a:r>
                    </a:p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Управление тренировками и пользователями;</a:t>
                      </a:r>
                    </a:p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Поиск / фильтрация занятий;</a:t>
                      </a:r>
                    </a:p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Покупка и заморозка абонемента;</a:t>
                      </a:r>
                    </a:p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Онлайн запись на тренировку;</a:t>
                      </a:r>
                    </a:p>
                    <a:p>
                      <a:pPr marL="180975" lvl="0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Управление расписанием занятий;</a:t>
                      </a:r>
                    </a:p>
                    <a:p>
                      <a:pPr marL="180975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Аналитика;</a:t>
                      </a:r>
                    </a:p>
                    <a:p>
                      <a:pPr marL="180975" indent="361950">
                        <a:buFont typeface="+mj-lt"/>
                        <a:buAutoNum type="arabicPeriod"/>
                      </a:pPr>
                      <a:r>
                        <a:rPr lang="ru-RU" sz="1400" dirty="0"/>
                        <a:t>Чат с тренерами и администраторами.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Разработка дизайна веб-приложения</a:t>
                      </a:r>
                    </a:p>
                    <a:p>
                      <a:r>
                        <a:rPr lang="ru-RU" sz="1400" b="1" dirty="0"/>
                        <a:t>ПК 8.2. Формировать требования к дизайну веб-приложений на основе анализа предметной области и целевой аудитории.</a:t>
                      </a:r>
                    </a:p>
                    <a:p>
                      <a:r>
                        <a:rPr lang="ru-RU" sz="1400" b="1" dirty="0"/>
                        <a:t>ПК 8.3. Осуществлять разработку дизайна веб-приложения с учетом современных тенденций в области веб-разработки.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Проектирование интерфейса для трех ролей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6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Проектирование, разработка и оптимизация веб-приложения</a:t>
                      </a:r>
                    </a:p>
                    <a:p>
                      <a:r>
                        <a:rPr lang="ru-RU" sz="1400" b="1" dirty="0"/>
                        <a:t>ПК 9.1. Разрабатывать техническое задание на веб-приложение в соответствии с требованиями заказчика.</a:t>
                      </a:r>
                    </a:p>
                    <a:p>
                      <a:r>
                        <a:rPr lang="ru-RU" sz="1400" b="1" dirty="0"/>
                        <a:t>ПК 9.2. Разрабатывать веб-приложение в соответствии с техническим заданием.</a:t>
                      </a:r>
                    </a:p>
                    <a:p>
                      <a:r>
                        <a:rPr lang="ru-RU" sz="1400" b="1" dirty="0"/>
                        <a:t>ПК 9.3. Разрабатывать интерфейс пользователя веб-приложения в соответствии с техническим заданием.</a:t>
                      </a:r>
                    </a:p>
                    <a:p>
                      <a:r>
                        <a:rPr lang="ru-RU" sz="1400" b="1" dirty="0"/>
                        <a:t>ПК 9.5.Произвести тестирование разработанного веб-приложения.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dirty="0"/>
                        <a:t>Проектирование диаграмм;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dirty="0"/>
                        <a:t>Проектирование базы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1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792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374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Дипломный проект веб-приложение «Фитнес клуб»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веб-приложение «Фитнес клуб»</dc:title>
  <dc:creator>Сизых Дарья Игоревна</dc:creator>
  <cp:lastModifiedBy>Сизых Дарья Игоревна</cp:lastModifiedBy>
  <cp:revision>21</cp:revision>
  <dcterms:created xsi:type="dcterms:W3CDTF">2024-05-21T02:44:08Z</dcterms:created>
  <dcterms:modified xsi:type="dcterms:W3CDTF">2024-05-28T04:46:42Z</dcterms:modified>
</cp:coreProperties>
</file>