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5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50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16910-B78F-1A40-83D9-C63577384C7A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4E0E-74CA-9642-8C98-2C1B8DA4F5F4}">
      <dgm:prSet phldrT="[Text]"/>
      <dgm:spPr/>
      <dgm:t>
        <a:bodyPr/>
        <a:lstStyle/>
        <a:p>
          <a:r>
            <a:rPr lang="en-US" dirty="0"/>
            <a:t>JS</a:t>
          </a:r>
        </a:p>
      </dgm:t>
    </dgm:pt>
    <dgm:pt modelId="{6565CC93-9961-3C4D-BCF1-59DDC4A6BEA1}" type="parTrans" cxnId="{C77AC558-D917-354E-BAD1-2EA01E9A9BAA}">
      <dgm:prSet/>
      <dgm:spPr/>
      <dgm:t>
        <a:bodyPr/>
        <a:lstStyle/>
        <a:p>
          <a:endParaRPr lang="en-US"/>
        </a:p>
      </dgm:t>
    </dgm:pt>
    <dgm:pt modelId="{D5B909A9-69E2-974D-AE0C-E11F142D5088}" type="sibTrans" cxnId="{C77AC558-D917-354E-BAD1-2EA01E9A9BAA}">
      <dgm:prSet/>
      <dgm:spPr/>
      <dgm:t>
        <a:bodyPr/>
        <a:lstStyle/>
        <a:p>
          <a:endParaRPr lang="en-US"/>
        </a:p>
      </dgm:t>
    </dgm:pt>
    <dgm:pt modelId="{5F2EF971-DF47-4C4C-9165-5B1B68D98D30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062A7E4D-8835-2948-A566-1144240A8B73}" type="parTrans" cxnId="{79B92794-63E4-1F41-8585-0E479C88A260}">
      <dgm:prSet/>
      <dgm:spPr/>
      <dgm:t>
        <a:bodyPr/>
        <a:lstStyle/>
        <a:p>
          <a:endParaRPr lang="en-US"/>
        </a:p>
      </dgm:t>
    </dgm:pt>
    <dgm:pt modelId="{9BD353A4-913F-8844-955D-D86BE9559C50}" type="sibTrans" cxnId="{79B92794-63E4-1F41-8585-0E479C88A260}">
      <dgm:prSet/>
      <dgm:spPr/>
      <dgm:t>
        <a:bodyPr/>
        <a:lstStyle/>
        <a:p>
          <a:endParaRPr lang="en-US"/>
        </a:p>
      </dgm:t>
    </dgm:pt>
    <dgm:pt modelId="{AA6CC3B7-2555-D04C-9155-2C97D8B140BC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WEB</a:t>
          </a:r>
        </a:p>
      </dgm:t>
    </dgm:pt>
    <dgm:pt modelId="{8F3775C1-C868-944E-B8DD-5DAE89BC4CE4}" type="parTrans" cxnId="{7F3034A6-52C3-6445-9567-48C276020D6E}">
      <dgm:prSet/>
      <dgm:spPr/>
      <dgm:t>
        <a:bodyPr/>
        <a:lstStyle/>
        <a:p>
          <a:endParaRPr lang="en-US"/>
        </a:p>
      </dgm:t>
    </dgm:pt>
    <dgm:pt modelId="{8220CCD1-404A-8441-B783-4618763E7048}" type="sibTrans" cxnId="{7F3034A6-52C3-6445-9567-48C276020D6E}">
      <dgm:prSet/>
      <dgm:spPr/>
      <dgm:t>
        <a:bodyPr/>
        <a:lstStyle/>
        <a:p>
          <a:endParaRPr lang="en-US"/>
        </a:p>
      </dgm:t>
    </dgm:pt>
    <dgm:pt modelId="{24B55BAF-61DA-4644-808C-B65AB399744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6032FB97-B25A-7140-80F7-4931B9505D2A}" type="parTrans" cxnId="{C325E33D-02B7-E54E-8FB1-110A8C56FE7A}">
      <dgm:prSet/>
      <dgm:spPr/>
      <dgm:t>
        <a:bodyPr/>
        <a:lstStyle/>
        <a:p>
          <a:endParaRPr lang="en-US"/>
        </a:p>
      </dgm:t>
    </dgm:pt>
    <dgm:pt modelId="{5A913004-3B83-A641-840A-EBE967DC9192}" type="sibTrans" cxnId="{C325E33D-02B7-E54E-8FB1-110A8C56FE7A}">
      <dgm:prSet/>
      <dgm:spPr/>
      <dgm:t>
        <a:bodyPr/>
        <a:lstStyle/>
        <a:p>
          <a:endParaRPr lang="en-US"/>
        </a:p>
      </dgm:t>
    </dgm:pt>
    <dgm:pt modelId="{94303CA6-E769-3549-8C51-CD163E52DA8F}" type="pres">
      <dgm:prSet presAssocID="{C8C16910-B78F-1A40-83D9-C63577384C7A}" presName="compositeShape" presStyleCnt="0">
        <dgm:presLayoutVars>
          <dgm:chMax val="9"/>
          <dgm:dir/>
          <dgm:resizeHandles val="exact"/>
        </dgm:presLayoutVars>
      </dgm:prSet>
      <dgm:spPr/>
    </dgm:pt>
    <dgm:pt modelId="{A4970CB4-4E40-3C46-A644-84731CBFF6D2}" type="pres">
      <dgm:prSet presAssocID="{C8C16910-B78F-1A40-83D9-C63577384C7A}" presName="triangle1" presStyleLbl="node1" presStyleIdx="0" presStyleCnt="4">
        <dgm:presLayoutVars>
          <dgm:bulletEnabled val="1"/>
        </dgm:presLayoutVars>
      </dgm:prSet>
      <dgm:spPr/>
    </dgm:pt>
    <dgm:pt modelId="{87BC3423-8361-5048-B782-9FBDD7B7D7C9}" type="pres">
      <dgm:prSet presAssocID="{C8C16910-B78F-1A40-83D9-C63577384C7A}" presName="triangle2" presStyleLbl="node1" presStyleIdx="1" presStyleCnt="4">
        <dgm:presLayoutVars>
          <dgm:bulletEnabled val="1"/>
        </dgm:presLayoutVars>
      </dgm:prSet>
      <dgm:spPr/>
    </dgm:pt>
    <dgm:pt modelId="{5F6A3511-C447-8C47-A042-6A135C83182F}" type="pres">
      <dgm:prSet presAssocID="{C8C16910-B78F-1A40-83D9-C63577384C7A}" presName="triangle3" presStyleLbl="node1" presStyleIdx="2" presStyleCnt="4">
        <dgm:presLayoutVars>
          <dgm:bulletEnabled val="1"/>
        </dgm:presLayoutVars>
      </dgm:prSet>
      <dgm:spPr/>
    </dgm:pt>
    <dgm:pt modelId="{DCAC60B5-3516-3F42-9FEC-FD4E267ECB70}" type="pres">
      <dgm:prSet presAssocID="{C8C16910-B78F-1A40-83D9-C63577384C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325E33D-02B7-E54E-8FB1-110A8C56FE7A}" srcId="{C8C16910-B78F-1A40-83D9-C63577384C7A}" destId="{24B55BAF-61DA-4644-808C-B65AB3997449}" srcOrd="3" destOrd="0" parTransId="{6032FB97-B25A-7140-80F7-4931B9505D2A}" sibTransId="{5A913004-3B83-A641-840A-EBE967DC9192}"/>
    <dgm:cxn modelId="{15FD3F58-5954-E04C-8BF8-42AD52E65002}" type="presOf" srcId="{AA6CC3B7-2555-D04C-9155-2C97D8B140BC}" destId="{5F6A3511-C447-8C47-A042-6A135C83182F}" srcOrd="0" destOrd="0" presId="urn:microsoft.com/office/officeart/2005/8/layout/pyramid4"/>
    <dgm:cxn modelId="{C77AC558-D917-354E-BAD1-2EA01E9A9BAA}" srcId="{C8C16910-B78F-1A40-83D9-C63577384C7A}" destId="{67744E0E-74CA-9642-8C98-2C1B8DA4F5F4}" srcOrd="0" destOrd="0" parTransId="{6565CC93-9961-3C4D-BCF1-59DDC4A6BEA1}" sibTransId="{D5B909A9-69E2-974D-AE0C-E11F142D5088}"/>
    <dgm:cxn modelId="{FFD33586-1782-BA43-B5CF-5B965F9E9772}" type="presOf" srcId="{5F2EF971-DF47-4C4C-9165-5B1B68D98D30}" destId="{87BC3423-8361-5048-B782-9FBDD7B7D7C9}" srcOrd="0" destOrd="0" presId="urn:microsoft.com/office/officeart/2005/8/layout/pyramid4"/>
    <dgm:cxn modelId="{79B92794-63E4-1F41-8585-0E479C88A260}" srcId="{C8C16910-B78F-1A40-83D9-C63577384C7A}" destId="{5F2EF971-DF47-4C4C-9165-5B1B68D98D30}" srcOrd="1" destOrd="0" parTransId="{062A7E4D-8835-2948-A566-1144240A8B73}" sibTransId="{9BD353A4-913F-8844-955D-D86BE9559C50}"/>
    <dgm:cxn modelId="{1D679BA4-EF3C-6341-A599-49E44E55A066}" type="presOf" srcId="{24B55BAF-61DA-4644-808C-B65AB3997449}" destId="{DCAC60B5-3516-3F42-9FEC-FD4E267ECB70}" srcOrd="0" destOrd="0" presId="urn:microsoft.com/office/officeart/2005/8/layout/pyramid4"/>
    <dgm:cxn modelId="{EE809AA5-D97A-C447-BB80-CF38EB372F84}" type="presOf" srcId="{C8C16910-B78F-1A40-83D9-C63577384C7A}" destId="{94303CA6-E769-3549-8C51-CD163E52DA8F}" srcOrd="0" destOrd="0" presId="urn:microsoft.com/office/officeart/2005/8/layout/pyramid4"/>
    <dgm:cxn modelId="{7F3034A6-52C3-6445-9567-48C276020D6E}" srcId="{C8C16910-B78F-1A40-83D9-C63577384C7A}" destId="{AA6CC3B7-2555-D04C-9155-2C97D8B140BC}" srcOrd="2" destOrd="0" parTransId="{8F3775C1-C868-944E-B8DD-5DAE89BC4CE4}" sibTransId="{8220CCD1-404A-8441-B783-4618763E7048}"/>
    <dgm:cxn modelId="{7B69DAB4-3812-904D-95D0-5FA5C15C06B0}" type="presOf" srcId="{67744E0E-74CA-9642-8C98-2C1B8DA4F5F4}" destId="{A4970CB4-4E40-3C46-A644-84731CBFF6D2}" srcOrd="0" destOrd="0" presId="urn:microsoft.com/office/officeart/2005/8/layout/pyramid4"/>
    <dgm:cxn modelId="{3D3E7FD1-1CDD-BC4A-8C93-5479D6892AB0}" type="presParOf" srcId="{94303CA6-E769-3549-8C51-CD163E52DA8F}" destId="{A4970CB4-4E40-3C46-A644-84731CBFF6D2}" srcOrd="0" destOrd="0" presId="urn:microsoft.com/office/officeart/2005/8/layout/pyramid4"/>
    <dgm:cxn modelId="{FA008FF9-70FD-A242-990D-AF3D920E7EB9}" type="presParOf" srcId="{94303CA6-E769-3549-8C51-CD163E52DA8F}" destId="{87BC3423-8361-5048-B782-9FBDD7B7D7C9}" srcOrd="1" destOrd="0" presId="urn:microsoft.com/office/officeart/2005/8/layout/pyramid4"/>
    <dgm:cxn modelId="{0D918A8B-E6B4-5F4B-9A27-31753A9E3E45}" type="presParOf" srcId="{94303CA6-E769-3549-8C51-CD163E52DA8F}" destId="{5F6A3511-C447-8C47-A042-6A135C83182F}" srcOrd="2" destOrd="0" presId="urn:microsoft.com/office/officeart/2005/8/layout/pyramid4"/>
    <dgm:cxn modelId="{3095461B-71A6-294E-9A1E-5D2496A5F29D}" type="presParOf" srcId="{94303CA6-E769-3549-8C51-CD163E52DA8F}" destId="{DCAC60B5-3516-3F42-9FEC-FD4E267ECB7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70CB4-4E40-3C46-A644-84731CBFF6D2}">
      <dsp:nvSpPr>
        <dsp:cNvPr id="0" name=""/>
        <dsp:cNvSpPr/>
      </dsp:nvSpPr>
      <dsp:spPr>
        <a:xfrm>
          <a:off x="3426629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JS</a:t>
          </a:r>
        </a:p>
      </dsp:txBody>
      <dsp:txXfrm>
        <a:off x="4103962" y="1354667"/>
        <a:ext cx="1354667" cy="1354666"/>
      </dsp:txXfrm>
    </dsp:sp>
    <dsp:sp modelId="{87BC3423-8361-5048-B782-9FBDD7B7D7C9}">
      <dsp:nvSpPr>
        <dsp:cNvPr id="0" name=""/>
        <dsp:cNvSpPr/>
      </dsp:nvSpPr>
      <dsp:spPr>
        <a:xfrm>
          <a:off x="2071962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CSS</a:t>
          </a:r>
        </a:p>
      </dsp:txBody>
      <dsp:txXfrm>
        <a:off x="2749295" y="4064000"/>
        <a:ext cx="1354667" cy="1354666"/>
      </dsp:txXfrm>
    </dsp:sp>
    <dsp:sp modelId="{5F6A3511-C447-8C47-A042-6A135C83182F}">
      <dsp:nvSpPr>
        <dsp:cNvPr id="0" name=""/>
        <dsp:cNvSpPr/>
      </dsp:nvSpPr>
      <dsp:spPr>
        <a:xfrm rot="10800000">
          <a:off x="3426629" y="2709333"/>
          <a:ext cx="2709333" cy="2709333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WEB</a:t>
          </a:r>
        </a:p>
      </dsp:txBody>
      <dsp:txXfrm rot="10800000">
        <a:off x="4103962" y="2709333"/>
        <a:ext cx="1354667" cy="1354666"/>
      </dsp:txXfrm>
    </dsp:sp>
    <dsp:sp modelId="{DCAC60B5-3516-3F42-9FEC-FD4E267ECB70}">
      <dsp:nvSpPr>
        <dsp:cNvPr id="0" name=""/>
        <dsp:cNvSpPr/>
      </dsp:nvSpPr>
      <dsp:spPr>
        <a:xfrm>
          <a:off x="478129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HTML</a:t>
          </a:r>
        </a:p>
      </dsp:txBody>
      <dsp:txXfrm>
        <a:off x="5458629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1CF-A980-F543-B482-85A58CB6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0DB56-1F22-3643-91E4-98245577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B1B3-4593-2C4E-AEFC-E88C090C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139E-EC15-C644-97A8-DFE645D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CCCB-0DB1-FA4A-9068-C626BAAA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E22D-1AB4-4E42-AF07-882A9FED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95CF-22B3-D745-9F41-2E74C24E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DB2C-3941-3846-A03B-1EF49C54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4350-B10A-8C4B-B405-40792811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E3F9-B4FA-0D49-A921-1594357E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6109-2D23-5B43-83F9-D4F5FC804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C27AE-396F-C448-8159-6AAA4169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21C6-3A09-2841-9161-C15BC236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CAED-DEB4-5A44-B3CD-D593EAB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72F1-D3BB-094A-B764-24D41B0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3D2-369F-6945-8FED-9E0B1F3F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F7D2-F995-7D46-AC80-59EF1488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E91E-3B78-AF4B-B84E-0757D956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6AEE-71D2-DC44-807B-48A9A43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85B8-CEE5-214C-B549-9A306B3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D1FB-2DE8-4D40-813E-B4883F09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5E48-83B6-F14D-8D80-9954B9A4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02EE-49F0-874D-BF62-56B4642E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2940-D0DC-C948-BA9D-EF471F22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D240-78A4-D746-BF11-87702CA3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1339-20D3-C94F-95A0-9B090C71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A53E-EECF-E84C-A7EA-602F3BBB0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CA590-36FE-6541-9EBB-87C737B7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2614-BE36-0D4C-9943-2C06F6CB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4202-335C-0F4A-A663-A4E1647E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705E-F841-C747-8EB8-4EE788AB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2962-BBB5-9940-B147-583FB11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24A3-06CE-3E4C-9C0A-572CDB69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9436A-085F-5345-BD80-0F6CB50A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3BE4-C07C-9247-B604-13099F988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2A8C-438F-6A4F-9AA0-CFCE18AC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86F33-7E7E-D442-98AC-D21C7792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19F6-16E2-B44B-8468-10919B37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16CB3-A68D-FA4A-8D7C-6DD3B638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E0D0-14F4-4549-ADC1-E2708172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863EE-6A38-CB42-895A-02B643A5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1E43F-5E3F-A347-82E7-D2F47E68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CB57A-583B-1B4F-A8E8-235305E6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50E7-BB5A-4845-9B62-FFEC0316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92249-2F6B-F34E-8E2C-BE2E746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E80F-7D43-B440-A968-258B396F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9C28-C26E-7D42-8509-56899A4D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23A7-B46A-0343-A16A-0BEEA68F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5BC47-8222-CD44-A48D-202BD17F9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4957-F172-3F41-B4D8-16263D51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8AC4-9C66-2043-A4F3-36DB6579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91F3-F6BF-3E47-BE08-A47BD5A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C25B-3353-9742-ADD1-90041EED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DBCF-BCC2-664D-8594-F52399422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754B7-B174-3C46-96E5-26B8322B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B8BA-D920-E441-B1B0-BA641F2C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BDB1-3054-6048-817E-2EEBC6B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555D-8303-F644-BFD8-396D7183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44AD5-2B3D-EE49-AEDD-3927880A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C4DA-F728-5742-8D73-FCAF9987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67C4-9A98-E446-9E44-985AF6B9F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1B1B-5E7A-2649-87FD-49C21ED7CCB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1788-FC71-2645-BFAB-3311DDA4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722D-3DD8-BB4F-895D-F59A30DC6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07BC-0B87-004B-9E2B-27B357AF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C77B6-AE49-F84E-B335-DC0CBAEF5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144044"/>
              </p:ext>
            </p:extLst>
          </p:nvPr>
        </p:nvGraphicFramePr>
        <p:xfrm>
          <a:off x="2032000" y="719666"/>
          <a:ext cx="95625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A9F157-C2AF-7246-B833-6B7986B91867}"/>
              </a:ext>
            </a:extLst>
          </p:cNvPr>
          <p:cNvSpPr txBox="1"/>
          <p:nvPr/>
        </p:nvSpPr>
        <p:spPr>
          <a:xfrm>
            <a:off x="6044184" y="350334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IT DOES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16423-9EAE-5644-88E8-4A5F0E4229B1}"/>
              </a:ext>
            </a:extLst>
          </p:cNvPr>
          <p:cNvSpPr txBox="1"/>
          <p:nvPr/>
        </p:nvSpPr>
        <p:spPr>
          <a:xfrm>
            <a:off x="9589008" y="6138333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IT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A2F1-217C-3641-A885-A647CF5C2CF3}"/>
              </a:ext>
            </a:extLst>
          </p:cNvPr>
          <p:cNvSpPr txBox="1"/>
          <p:nvPr/>
        </p:nvSpPr>
        <p:spPr>
          <a:xfrm>
            <a:off x="1932432" y="6138333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IT LOOKS LIKE</a:t>
            </a:r>
          </a:p>
        </p:txBody>
      </p:sp>
    </p:spTree>
    <p:extLst>
      <p:ext uri="{BB962C8B-B14F-4D97-AF65-F5344CB8AC3E}">
        <p14:creationId xmlns:p14="http://schemas.microsoft.com/office/powerpoint/2010/main" val="14741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793386-F501-FA44-85A5-A03CE9104953}"/>
              </a:ext>
            </a:extLst>
          </p:cNvPr>
          <p:cNvSpPr/>
          <p:nvPr/>
        </p:nvSpPr>
        <p:spPr>
          <a:xfrm>
            <a:off x="2066544" y="1435608"/>
            <a:ext cx="6986016" cy="374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4BD3F-76BF-524E-BBB0-83052942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56" y="1819656"/>
            <a:ext cx="3026664" cy="3026664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2D4DA-E5AE-FF4E-8A20-7DB090B5BC0A}"/>
              </a:ext>
            </a:extLst>
          </p:cNvPr>
          <p:cNvSpPr txBox="1"/>
          <p:nvPr/>
        </p:nvSpPr>
        <p:spPr>
          <a:xfrm>
            <a:off x="5724144" y="1819656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Felipa the Frog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CBCE-267A-334A-ADBD-F318AE5EEC4A}"/>
              </a:ext>
            </a:extLst>
          </p:cNvPr>
          <p:cNvSpPr txBox="1"/>
          <p:nvPr/>
        </p:nvSpPr>
        <p:spPr>
          <a:xfrm>
            <a:off x="5724144" y="2839771"/>
            <a:ext cx="291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76F9-1F7E-CD41-BAFC-15277ED95F89}"/>
              </a:ext>
            </a:extLst>
          </p:cNvPr>
          <p:cNvSpPr txBox="1"/>
          <p:nvPr/>
        </p:nvSpPr>
        <p:spPr>
          <a:xfrm>
            <a:off x="5724144" y="4072128"/>
            <a:ext cx="291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6B389-CC23-214B-9FB0-31E63FF74C7D}"/>
              </a:ext>
            </a:extLst>
          </p:cNvPr>
          <p:cNvSpPr txBox="1"/>
          <p:nvPr/>
        </p:nvSpPr>
        <p:spPr>
          <a:xfrm>
            <a:off x="5724144" y="2184416"/>
            <a:ext cx="291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Age: 2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336E8-3980-A846-92AC-2F67DDC628B8}"/>
              </a:ext>
            </a:extLst>
          </p:cNvPr>
          <p:cNvSpPr txBox="1"/>
          <p:nvPr/>
        </p:nvSpPr>
        <p:spPr>
          <a:xfrm>
            <a:off x="5724144" y="2413455"/>
            <a:ext cx="291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Favourite Leaf: Papaya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3BF35-8F43-1E4D-AEC8-0E776A56242D}"/>
              </a:ext>
            </a:extLst>
          </p:cNvPr>
          <p:cNvSpPr txBox="1"/>
          <p:nvPr/>
        </p:nvSpPr>
        <p:spPr>
          <a:xfrm>
            <a:off x="5724144" y="3179099"/>
            <a:ext cx="291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Felipa is a friendly tree frog who enjoys spending her days sleeping and her nights chasing mosquitos for a delicious meal.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069A19-0EFB-0043-8A89-F2BDF408DE13}"/>
              </a:ext>
            </a:extLst>
          </p:cNvPr>
          <p:cNvSpPr/>
          <p:nvPr/>
        </p:nvSpPr>
        <p:spPr>
          <a:xfrm>
            <a:off x="5724144" y="4441937"/>
            <a:ext cx="859536" cy="35661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5A794-856C-7540-BF49-0A85761BCE71}"/>
              </a:ext>
            </a:extLst>
          </p:cNvPr>
          <p:cNvSpPr txBox="1"/>
          <p:nvPr/>
        </p:nvSpPr>
        <p:spPr>
          <a:xfrm>
            <a:off x="5885688" y="4481745"/>
            <a:ext cx="768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green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30AB914-C895-914C-A580-838F001C52E9}"/>
              </a:ext>
            </a:extLst>
          </p:cNvPr>
          <p:cNvSpPr/>
          <p:nvPr/>
        </p:nvSpPr>
        <p:spPr>
          <a:xfrm>
            <a:off x="6653784" y="4441937"/>
            <a:ext cx="859536" cy="35661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042B2-4517-EA45-9932-6B7C4B986360}"/>
              </a:ext>
            </a:extLst>
          </p:cNvPr>
          <p:cNvSpPr txBox="1"/>
          <p:nvPr/>
        </p:nvSpPr>
        <p:spPr>
          <a:xfrm>
            <a:off x="6815328" y="4481745"/>
            <a:ext cx="768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happy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A35CE4D-5570-694B-8ED7-E3DA8B808070}"/>
              </a:ext>
            </a:extLst>
          </p:cNvPr>
          <p:cNvSpPr/>
          <p:nvPr/>
        </p:nvSpPr>
        <p:spPr>
          <a:xfrm>
            <a:off x="7583424" y="4441937"/>
            <a:ext cx="929640" cy="35661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0E5C6-FEFB-7C42-BB2B-140BE60D4843}"/>
              </a:ext>
            </a:extLst>
          </p:cNvPr>
          <p:cNvSpPr txBox="1"/>
          <p:nvPr/>
        </p:nvSpPr>
        <p:spPr>
          <a:xfrm>
            <a:off x="7744968" y="4481745"/>
            <a:ext cx="768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hungry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6F6596-D9E7-2E42-88A6-812D4BBA5C60}"/>
              </a:ext>
            </a:extLst>
          </p:cNvPr>
          <p:cNvSpPr txBox="1"/>
          <p:nvPr/>
        </p:nvSpPr>
        <p:spPr>
          <a:xfrm>
            <a:off x="2066544" y="635615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Featured Frog Friend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BE517-01FB-5E48-83D1-20AE435F9E28}"/>
              </a:ext>
            </a:extLst>
          </p:cNvPr>
          <p:cNvSpPr txBox="1"/>
          <p:nvPr/>
        </p:nvSpPr>
        <p:spPr>
          <a:xfrm>
            <a:off x="2066544" y="5634335"/>
            <a:ext cx="338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about frogs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- Copyright 2023 Frogs Inc.</a:t>
            </a:r>
          </a:p>
        </p:txBody>
      </p:sp>
    </p:spTree>
    <p:extLst>
      <p:ext uri="{BB962C8B-B14F-4D97-AF65-F5344CB8AC3E}">
        <p14:creationId xmlns:p14="http://schemas.microsoft.com/office/powerpoint/2010/main" val="132848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64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2023-01-16T18:27:04Z</dcterms:created>
  <dcterms:modified xsi:type="dcterms:W3CDTF">2023-01-17T13:27:52Z</dcterms:modified>
</cp:coreProperties>
</file>