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84"/>
  </p:normalViewPr>
  <p:slideViewPr>
    <p:cSldViewPr snapToGrid="0" snapToObjects="1">
      <p:cViewPr varScale="1">
        <p:scale>
          <a:sx n="170" d="100"/>
          <a:sy n="170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5D7F-C994-AD45-A564-E333F539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11814-1480-2E41-855A-E6A285A3B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07D5-1707-5A40-8814-8E3EB0F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EC33-6697-6048-8E96-C074641D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853A-DDDF-534C-85FE-0CD13069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9E3A-ECEE-214B-8C99-18F7A158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FFE4-2904-2242-B55A-B84C90A0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8A84-ADB0-104E-9059-749461DC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9059-B792-C94A-A15C-5E8BA60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9BA8-8028-8440-A862-F63B441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35A74-EF60-1640-B2C4-A7EB94A1B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DC856-34FB-8046-B1C2-699EACC7A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494C-10F7-FD4E-86BF-E1F41A03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1695-BD2B-7740-BCFF-1F87F4DA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881F-0970-324F-834D-7215F07E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35-20CC-C24E-B29E-29EB1DB8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1BA-BA72-BC46-8886-AB7C53E4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C759-20E1-8942-9922-77A10A44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0C83-5EF4-D441-B78D-20917D22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A716-F0D1-4B4F-9E12-1D71C597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8F5F-375E-5044-9A28-655E3944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1903-4EEE-6D49-A403-62DE2D88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49DE-9C3D-E34C-B7FB-B44D04DE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2CF1C-E5FD-E74B-B675-CF800932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3627-9EC4-F74B-8F7E-116AFF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EF47-EF45-E14B-8958-E5948298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B131-B001-EB40-AB91-296CB4A72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7835-10A7-0346-B8B6-813B851F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1E80-72CB-9E4A-B51E-8694BBA6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754F-0289-8642-9AD8-231AB007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18320-E835-3B4C-8EF5-4ED48FEC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C5DE-0D7E-6249-B74C-B05611C0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E9506-6B02-5849-96F7-497B252C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4F8C6-543A-2248-9B9D-42AE50C9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25E17-9343-4D41-BBEE-FB26523B8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F1474-4F74-2043-B565-D7F710E0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06CCA-74F8-9A49-B36A-AA564657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7ED37-1259-B245-96FE-BCD7397D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F7F43-29EF-ED4B-B080-3CC6984C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B1EB-4CD7-564D-B66E-FC910869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6437F-10CB-2646-9F60-56178E9A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8EF3-C16F-C140-83A9-3BEA235D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D6B44-CFBF-1B40-A02F-0A383FAF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67F5D-E097-DD47-8999-DBC38BF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919BC-6DA5-5F45-8E61-F7F5B99F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1C2C-FCCF-F742-9FFA-D75397C2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5F34-7250-264E-A8F5-834C2B88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54D5-A7BC-6042-A0F5-47503B9A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D7E7-4D2D-7647-B917-012AD03E9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7C30-B00C-5F4D-B848-48CDF302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A6CB-994D-354A-BAAF-3B8D3403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988A-5AF7-9F4C-88F3-1F438E70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F003-0E62-7C43-BA2F-36D6A736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04833-F525-FB46-AC17-B9BDA18E4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1E66A-4898-DD40-BCD4-F6776C84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F089A-FB2D-9C47-8C7A-6E84C873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08C2-45F1-9341-AB4D-85FF1E7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4596-540C-4948-A369-AB124052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D152D-7137-2C4D-9D5E-FE64C460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ADFF-B990-524A-A259-447A53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CFD54-07AC-7743-BA54-6541D38B9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EB0E-4A84-6B47-8BD9-05BCCF6380FC}" type="datetimeFigureOut">
              <a:rPr lang="en-US" smtClean="0"/>
              <a:t>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09BF-7BB0-084B-9B19-0637B8CA3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1AB1-40D4-BA48-BE32-401BAECF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42B7-BBB7-0644-8970-BC4F29FA2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97AC9A-2E7B-6143-ADEE-08E3AE03E06D}"/>
              </a:ext>
            </a:extLst>
          </p:cNvPr>
          <p:cNvSpPr txBox="1"/>
          <p:nvPr/>
        </p:nvSpPr>
        <p:spPr>
          <a:xfrm>
            <a:off x="479685" y="867748"/>
            <a:ext cx="8559384" cy="512561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30B91-73C9-EF4E-9370-835CDEC53BEE}"/>
              </a:ext>
            </a:extLst>
          </p:cNvPr>
          <p:cNvSpPr txBox="1"/>
          <p:nvPr/>
        </p:nvSpPr>
        <p:spPr>
          <a:xfrm>
            <a:off x="762260" y="2755289"/>
            <a:ext cx="3069771" cy="304178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E970F-A8B6-4B48-AAF9-93392240C002}"/>
              </a:ext>
            </a:extLst>
          </p:cNvPr>
          <p:cNvSpPr txBox="1"/>
          <p:nvPr/>
        </p:nvSpPr>
        <p:spPr>
          <a:xfrm>
            <a:off x="569428" y="837767"/>
            <a:ext cx="121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NODE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0A376-9921-964F-8B38-47C3610DD1A9}"/>
              </a:ext>
            </a:extLst>
          </p:cNvPr>
          <p:cNvSpPr txBox="1"/>
          <p:nvPr/>
        </p:nvSpPr>
        <p:spPr>
          <a:xfrm>
            <a:off x="2811431" y="2759883"/>
            <a:ext cx="121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V8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2D447-FDFB-1D45-9486-64445E6336CB}"/>
              </a:ext>
            </a:extLst>
          </p:cNvPr>
          <p:cNvSpPr txBox="1"/>
          <p:nvPr/>
        </p:nvSpPr>
        <p:spPr>
          <a:xfrm>
            <a:off x="684505" y="2916237"/>
            <a:ext cx="18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 pitchFamily="2" charset="0"/>
              </a:rPr>
              <a:t>file.js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AE81B-E46A-B44F-9579-39B934F5AC2D}"/>
              </a:ext>
            </a:extLst>
          </p:cNvPr>
          <p:cNvSpPr txBox="1"/>
          <p:nvPr/>
        </p:nvSpPr>
        <p:spPr>
          <a:xfrm>
            <a:off x="9134207" y="867746"/>
            <a:ext cx="2653002" cy="51300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19DC7-5BE3-C449-B69F-39EE4B28E919}"/>
              </a:ext>
            </a:extLst>
          </p:cNvPr>
          <p:cNvSpPr txBox="1"/>
          <p:nvPr/>
        </p:nvSpPr>
        <p:spPr>
          <a:xfrm>
            <a:off x="9134207" y="825679"/>
            <a:ext cx="200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6F0FC-2180-6448-A49C-60D095E12D49}"/>
              </a:ext>
            </a:extLst>
          </p:cNvPr>
          <p:cNvSpPr txBox="1"/>
          <p:nvPr/>
        </p:nvSpPr>
        <p:spPr>
          <a:xfrm>
            <a:off x="9854215" y="3215154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74BD7-DA6B-4848-8816-7638A7E1CB57}"/>
              </a:ext>
            </a:extLst>
          </p:cNvPr>
          <p:cNvSpPr txBox="1"/>
          <p:nvPr/>
        </p:nvSpPr>
        <p:spPr>
          <a:xfrm>
            <a:off x="9854217" y="4432822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9541C-9432-2948-AC09-19DFA70A081E}"/>
              </a:ext>
            </a:extLst>
          </p:cNvPr>
          <p:cNvSpPr txBox="1"/>
          <p:nvPr/>
        </p:nvSpPr>
        <p:spPr>
          <a:xfrm>
            <a:off x="9854216" y="2074124"/>
            <a:ext cx="12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20130C-D957-9A45-8963-D012CB83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85302"/>
              </p:ext>
            </p:extLst>
          </p:nvPr>
        </p:nvGraphicFramePr>
        <p:xfrm>
          <a:off x="5774117" y="2813139"/>
          <a:ext cx="307339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4">
                  <a:extLst>
                    <a:ext uri="{9D8B030D-6E8A-4147-A177-3AD203B41FA5}">
                      <a16:colId xmlns:a16="http://schemas.microsoft.com/office/drawing/2014/main" val="4277808887"/>
                    </a:ext>
                  </a:extLst>
                </a:gridCol>
                <a:gridCol w="2541552">
                  <a:extLst>
                    <a:ext uri="{9D8B030D-6E8A-4147-A177-3AD203B41FA5}">
                      <a16:colId xmlns:a16="http://schemas.microsoft.com/office/drawing/2014/main" val="4009387482"/>
                    </a:ext>
                  </a:extLst>
                </a:gridCol>
              </a:tblGrid>
              <a:tr h="344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27990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41159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93026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21574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53283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08871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72051"/>
                  </a:ext>
                </a:extLst>
              </a:tr>
              <a:tr h="3255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63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B13ED9B-597B-4846-8F6C-B2A15F62A642}"/>
              </a:ext>
            </a:extLst>
          </p:cNvPr>
          <p:cNvSpPr txBox="1"/>
          <p:nvPr/>
        </p:nvSpPr>
        <p:spPr>
          <a:xfrm>
            <a:off x="3686358" y="1019485"/>
            <a:ext cx="2564540" cy="1481657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73AB2-5244-274A-ACE1-EC6D10ABDA59}"/>
              </a:ext>
            </a:extLst>
          </p:cNvPr>
          <p:cNvSpPr txBox="1"/>
          <p:nvPr/>
        </p:nvSpPr>
        <p:spPr>
          <a:xfrm>
            <a:off x="4871803" y="963281"/>
            <a:ext cx="1379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5376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2022-12-05T19:38:43Z</dcterms:created>
  <dcterms:modified xsi:type="dcterms:W3CDTF">2023-01-02T18:14:35Z</dcterms:modified>
</cp:coreProperties>
</file>