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/>
    <p:restoredTop sz="94684"/>
  </p:normalViewPr>
  <p:slideViewPr>
    <p:cSldViewPr snapToGrid="0" snapToObjects="1">
      <p:cViewPr>
        <p:scale>
          <a:sx n="120" d="100"/>
          <a:sy n="120" d="100"/>
        </p:scale>
        <p:origin x="28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E34C-5607-624F-A76F-67A0E2C0C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99FC9-8A55-7247-82A3-944A6C465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B707-681A-2247-A3F4-6C1D4AB2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66B-1FC4-6A43-A534-62963D7B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5327-E795-5948-8A26-FB5A3004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B44A-DC29-2946-AA1B-BAA7D17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BCFC6-586F-E042-93FC-C51C5633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2FEE-4A68-5041-8237-8B0B186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6CAB-1EBC-8B49-B993-4D29EA24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C754-0D62-B746-B2A7-A22F9739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C826C-D335-4243-910E-85984FBE2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2B045-2DDA-EA47-BCBE-79EE4E72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C5EE-450F-E34D-9D4E-34562BE0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E1C3-CB32-E446-AF5A-65301A45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9179-85B4-9442-926F-4E461D1A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70B-D0BC-A24E-9027-FB3329F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D8A9-D693-9C4B-ADFA-1905E250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F291-7EA6-8344-8744-082A67FE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0723-2500-6843-BFC6-7C963EBA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5746-7E5F-B64B-AA36-6647F1B5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64AB-1B48-D84F-950D-DCF429AD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416D-DCEA-6740-A37E-18D3EE5A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64F6-185B-CB41-AA42-38E3DF32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A884-2259-904A-B413-DBEAF7BB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E5A-D69B-C44D-AFBF-8B2694C8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A827-7420-3B4C-90C1-077F0B98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9091-D89E-A442-9617-E30AAE290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A7B2B-7F7E-4B48-91F6-404F8D0F2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FAF9E-4EB3-6540-B402-91C97E7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C633-D62F-4440-856E-534CBFDF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EACE-FEC4-AA4C-8181-1ABC5E70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8A95-E6AF-AC45-8B3C-3B6327BE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86A6-489C-3144-A884-C528CFB1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C8A4-B5ED-B241-80A5-9BD98FE1E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AF4F3-FF22-CF45-AB2B-8249D6298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F53B1-3A2F-2747-8696-8FC4E72E1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B93F6-0189-E942-9331-A584E45A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294E1-E7AD-A542-AEA0-AA9FAE0C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D6955-8C22-B944-BE2E-F074221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3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D821-7762-4043-A8C5-4E536CA1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989EC-A5A3-0D42-8563-C1BF415B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1E191-B6FF-BA43-8772-A614F706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78888-8569-8B4A-BC0C-307359AB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7F090-80DD-EA47-8E42-383BB07A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6BF26-B516-0C4B-B620-27F343A3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54223-DF3C-744E-82A5-6BDBF53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7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8DD3-BDDF-CA40-8DC4-50BCF002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3F83-F761-DC43-8076-7A813969F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EDF28-B218-5649-AFB8-4A8DC235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88974-E456-FA4F-89A5-BE0C9383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05797-5671-0144-93A2-98009D5D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696E-E1F3-DF42-9C81-181DB3F6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7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25E3-0710-F04B-8846-D4830149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826FE-AC26-5B46-8100-B03B15B1E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3347C-9191-794D-AEF2-DBA41F20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5B49-D88B-C243-825E-C4AB6ED4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734D0-306B-8644-8E1D-85F18792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F152-83B7-CA45-A54E-6EAFC301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38F35-7168-8647-A90D-C49DE77D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1027-C007-7B40-9544-169A329A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F7E0-D85A-EF4A-ACD1-36B4DBF8F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F6EF-EC25-964A-A92D-67150D7F3D2C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0622-9875-2D4F-B4B7-DB7992314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D1B1-EC12-F842-B631-649247E24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9C85-E5C3-2342-98F9-FC830A92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355D43-C3C0-E54C-8855-4AB76DC6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644" y="-687034"/>
            <a:ext cx="12451644" cy="13871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CF0EFB-072F-804A-9C3F-C142E69B1090}"/>
              </a:ext>
            </a:extLst>
          </p:cNvPr>
          <p:cNvSpPr/>
          <p:nvPr/>
        </p:nvSpPr>
        <p:spPr>
          <a:xfrm>
            <a:off x="-259644" y="-687034"/>
            <a:ext cx="12383911" cy="822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D76740-3D49-D047-A836-5934A895F945}"/>
              </a:ext>
            </a:extLst>
          </p:cNvPr>
          <p:cNvSpPr/>
          <p:nvPr/>
        </p:nvSpPr>
        <p:spPr>
          <a:xfrm>
            <a:off x="-259645" y="135466"/>
            <a:ext cx="12383911" cy="130491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8A672-2380-DD40-833A-215DB445874E}"/>
              </a:ext>
            </a:extLst>
          </p:cNvPr>
          <p:cNvSpPr/>
          <p:nvPr/>
        </p:nvSpPr>
        <p:spPr>
          <a:xfrm>
            <a:off x="773290" y="8304566"/>
            <a:ext cx="4924778" cy="822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EB3E7D-2316-3941-B99D-328470FEAD8B}"/>
              </a:ext>
            </a:extLst>
          </p:cNvPr>
          <p:cNvSpPr/>
          <p:nvPr/>
        </p:nvSpPr>
        <p:spPr>
          <a:xfrm>
            <a:off x="5698068" y="8304566"/>
            <a:ext cx="3352799" cy="822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70EDAA-A71F-2942-AC54-8BEFEC2AA525}"/>
              </a:ext>
            </a:extLst>
          </p:cNvPr>
          <p:cNvSpPr/>
          <p:nvPr/>
        </p:nvSpPr>
        <p:spPr>
          <a:xfrm>
            <a:off x="677335" y="3749499"/>
            <a:ext cx="10955865" cy="5521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660ED-A6D6-5940-A610-9905710827E7}"/>
              </a:ext>
            </a:extLst>
          </p:cNvPr>
          <p:cNvSpPr/>
          <p:nvPr/>
        </p:nvSpPr>
        <p:spPr>
          <a:xfrm>
            <a:off x="756357" y="3901390"/>
            <a:ext cx="5839177" cy="1028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155CE-85CE-2444-9A96-08D8006CF92D}"/>
              </a:ext>
            </a:extLst>
          </p:cNvPr>
          <p:cNvSpPr/>
          <p:nvPr/>
        </p:nvSpPr>
        <p:spPr>
          <a:xfrm>
            <a:off x="773290" y="5073627"/>
            <a:ext cx="10673643" cy="3087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8F27E8-67C0-0D4F-8989-287DF38F6F30}"/>
              </a:ext>
            </a:extLst>
          </p:cNvPr>
          <p:cNvSpPr/>
          <p:nvPr/>
        </p:nvSpPr>
        <p:spPr>
          <a:xfrm>
            <a:off x="699913" y="10093500"/>
            <a:ext cx="10933287" cy="1590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B3066-75A8-EB49-98DF-DFFF16402281}"/>
              </a:ext>
            </a:extLst>
          </p:cNvPr>
          <p:cNvSpPr/>
          <p:nvPr/>
        </p:nvSpPr>
        <p:spPr>
          <a:xfrm>
            <a:off x="677336" y="10693400"/>
            <a:ext cx="1363132" cy="930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0471-4067-F04B-95B6-010D99C8BA97}"/>
              </a:ext>
            </a:extLst>
          </p:cNvPr>
          <p:cNvSpPr/>
          <p:nvPr/>
        </p:nvSpPr>
        <p:spPr>
          <a:xfrm>
            <a:off x="2318459" y="10595128"/>
            <a:ext cx="1363132" cy="930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ACEE6-99E8-2543-B8B6-2229EBABE248}"/>
              </a:ext>
            </a:extLst>
          </p:cNvPr>
          <p:cNvSpPr/>
          <p:nvPr/>
        </p:nvSpPr>
        <p:spPr>
          <a:xfrm>
            <a:off x="4055536" y="10693400"/>
            <a:ext cx="1363132" cy="930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4A634-D20A-C840-88C2-1204FC8B0E42}"/>
              </a:ext>
            </a:extLst>
          </p:cNvPr>
          <p:cNvSpPr/>
          <p:nvPr/>
        </p:nvSpPr>
        <p:spPr>
          <a:xfrm>
            <a:off x="-141113" y="7230601"/>
            <a:ext cx="750714" cy="930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6584A3-B5D6-784E-ABC1-8FD615BC96E3}"/>
              </a:ext>
            </a:extLst>
          </p:cNvPr>
          <p:cNvSpPr/>
          <p:nvPr/>
        </p:nvSpPr>
        <p:spPr>
          <a:xfrm>
            <a:off x="-259646" y="-687034"/>
            <a:ext cx="615246" cy="687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C046C-62EA-7944-9338-0157068733E3}"/>
              </a:ext>
            </a:extLst>
          </p:cNvPr>
          <p:cNvSpPr/>
          <p:nvPr/>
        </p:nvSpPr>
        <p:spPr>
          <a:xfrm>
            <a:off x="397932" y="-687034"/>
            <a:ext cx="4275667" cy="663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8F2F9-5195-8C42-AC2E-A244F6EBA2C1}"/>
              </a:ext>
            </a:extLst>
          </p:cNvPr>
          <p:cNvSpPr/>
          <p:nvPr/>
        </p:nvSpPr>
        <p:spPr>
          <a:xfrm>
            <a:off x="7848599" y="-680595"/>
            <a:ext cx="4275667" cy="663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2023-03-14T17:39:02Z</dcterms:created>
  <dcterms:modified xsi:type="dcterms:W3CDTF">2023-03-14T19:03:07Z</dcterms:modified>
</cp:coreProperties>
</file>